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21" r:id="rId2"/>
    <p:sldId id="347" r:id="rId3"/>
    <p:sldId id="348" r:id="rId4"/>
    <p:sldId id="34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D940D"/>
    <a:srgbClr val="0B467A"/>
    <a:srgbClr val="0D5C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CF604E-C757-4E80-B013-52D430F9BC5F}" v="6" dt="2021-10-25T18:43:05.3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69800" autoAdjust="0"/>
  </p:normalViewPr>
  <p:slideViewPr>
    <p:cSldViewPr snapToGrid="0">
      <p:cViewPr varScale="1">
        <p:scale>
          <a:sx n="79" d="100"/>
          <a:sy n="79" d="100"/>
        </p:scale>
        <p:origin x="91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png"/><Relationship Id="rId1" Type="http://schemas.openxmlformats.org/officeDocument/2006/relationships/image" Target="../media/image4.wmf"/></Relationships>
</file>

<file path=ppt/diagrams/_rels/drawing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png"/><Relationship Id="rId1" Type="http://schemas.openxmlformats.org/officeDocument/2006/relationships/image" Target="../media/image4.wmf"/></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9C001D-71D2-43CE-930C-3FB498C10B68}" type="doc">
      <dgm:prSet loTypeId="urn:microsoft.com/office/officeart/2005/8/layout/vList3#1" loCatId="list" qsTypeId="urn:microsoft.com/office/officeart/2005/8/quickstyle/3d2" qsCatId="3D" csTypeId="urn:microsoft.com/office/officeart/2005/8/colors/colorful1" csCatId="colorful" phldr="1"/>
      <dgm:spPr/>
    </dgm:pt>
    <dgm:pt modelId="{7C0CB7E4-496C-4069-A49F-DCE63FBF4FB5}">
      <dgm:prSet phldrT="[Text]"/>
      <dgm:spPr>
        <a:solidFill>
          <a:schemeClr val="accent1">
            <a:lumMod val="75000"/>
          </a:schemeClr>
        </a:solidFill>
      </dgm:spPr>
      <dgm:t>
        <a:bodyPr/>
        <a:lstStyle/>
        <a:p>
          <a:r>
            <a:rPr lang="en-US" dirty="0">
              <a:latin typeface="Arial" panose="020B0604020202020204" pitchFamily="34" charset="0"/>
              <a:cs typeface="Arial" panose="020B0604020202020204" pitchFamily="34" charset="0"/>
            </a:rPr>
            <a:t>Duty of Care</a:t>
          </a:r>
        </a:p>
      </dgm:t>
    </dgm:pt>
    <dgm:pt modelId="{1778F797-B451-4F27-B27B-552A9C17239F}" type="parTrans" cxnId="{0518B255-9E8A-43EF-AC55-3EF4CF7DE627}">
      <dgm:prSet/>
      <dgm:spPr/>
      <dgm:t>
        <a:bodyPr/>
        <a:lstStyle/>
        <a:p>
          <a:endParaRPr lang="en-US"/>
        </a:p>
      </dgm:t>
    </dgm:pt>
    <dgm:pt modelId="{D587D3EF-2693-4FAD-B846-29F3D58D71C2}" type="sibTrans" cxnId="{0518B255-9E8A-43EF-AC55-3EF4CF7DE627}">
      <dgm:prSet/>
      <dgm:spPr/>
      <dgm:t>
        <a:bodyPr/>
        <a:lstStyle/>
        <a:p>
          <a:endParaRPr lang="en-US"/>
        </a:p>
      </dgm:t>
    </dgm:pt>
    <dgm:pt modelId="{AAFB125C-2738-459F-BA31-2F641D40C20E}">
      <dgm:prSet phldrT="[Text]"/>
      <dgm:spPr>
        <a:solidFill>
          <a:schemeClr val="accent2">
            <a:lumMod val="75000"/>
          </a:schemeClr>
        </a:solidFill>
      </dgm:spPr>
      <dgm:t>
        <a:bodyPr/>
        <a:lstStyle/>
        <a:p>
          <a:r>
            <a:rPr lang="en-US" dirty="0">
              <a:latin typeface="Arial" panose="020B0604020202020204" pitchFamily="34" charset="0"/>
              <a:cs typeface="Arial" panose="020B0604020202020204" pitchFamily="34" charset="0"/>
            </a:rPr>
            <a:t>Duty of Loyalty</a:t>
          </a:r>
        </a:p>
      </dgm:t>
    </dgm:pt>
    <dgm:pt modelId="{7641E110-CB59-4A8F-9228-5C82AF153B1E}" type="parTrans" cxnId="{39449AE4-6CD6-442A-955E-AB3CDE94B39C}">
      <dgm:prSet/>
      <dgm:spPr/>
      <dgm:t>
        <a:bodyPr/>
        <a:lstStyle/>
        <a:p>
          <a:endParaRPr lang="en-US"/>
        </a:p>
      </dgm:t>
    </dgm:pt>
    <dgm:pt modelId="{2780DA99-EDF2-4824-873B-415130722D1D}" type="sibTrans" cxnId="{39449AE4-6CD6-442A-955E-AB3CDE94B39C}">
      <dgm:prSet/>
      <dgm:spPr/>
      <dgm:t>
        <a:bodyPr/>
        <a:lstStyle/>
        <a:p>
          <a:endParaRPr lang="en-US"/>
        </a:p>
      </dgm:t>
    </dgm:pt>
    <dgm:pt modelId="{89C41CAB-10CA-4A43-A140-DDC269FD18B5}">
      <dgm:prSet phldrT="[Text]"/>
      <dgm:spPr>
        <a:solidFill>
          <a:schemeClr val="accent3">
            <a:lumMod val="75000"/>
          </a:schemeClr>
        </a:solidFill>
      </dgm:spPr>
      <dgm:t>
        <a:bodyPr/>
        <a:lstStyle/>
        <a:p>
          <a:r>
            <a:rPr lang="en-US" dirty="0">
              <a:latin typeface="Arial" panose="020B0604020202020204" pitchFamily="34" charset="0"/>
              <a:cs typeface="Arial" panose="020B0604020202020204" pitchFamily="34" charset="0"/>
            </a:rPr>
            <a:t>Duty of Obedience</a:t>
          </a:r>
        </a:p>
      </dgm:t>
    </dgm:pt>
    <dgm:pt modelId="{0150CBA7-DAF2-4704-B339-40F0E6667C5C}" type="parTrans" cxnId="{D5504ECB-098F-4D9E-ABC5-1DE7C691D860}">
      <dgm:prSet/>
      <dgm:spPr/>
      <dgm:t>
        <a:bodyPr/>
        <a:lstStyle/>
        <a:p>
          <a:endParaRPr lang="en-US"/>
        </a:p>
      </dgm:t>
    </dgm:pt>
    <dgm:pt modelId="{7C4A794B-5A7E-4760-A16F-C66C974454AE}" type="sibTrans" cxnId="{D5504ECB-098F-4D9E-ABC5-1DE7C691D860}">
      <dgm:prSet/>
      <dgm:spPr/>
      <dgm:t>
        <a:bodyPr/>
        <a:lstStyle/>
        <a:p>
          <a:endParaRPr lang="en-US"/>
        </a:p>
      </dgm:t>
    </dgm:pt>
    <dgm:pt modelId="{87D4988E-EDBB-41BE-8A61-F57F48C501C5}" type="pres">
      <dgm:prSet presAssocID="{F69C001D-71D2-43CE-930C-3FB498C10B68}" presName="linearFlow" presStyleCnt="0">
        <dgm:presLayoutVars>
          <dgm:dir/>
          <dgm:resizeHandles val="exact"/>
        </dgm:presLayoutVars>
      </dgm:prSet>
      <dgm:spPr/>
    </dgm:pt>
    <dgm:pt modelId="{259B0AF3-356E-48EC-A705-F0F1C5AAF794}" type="pres">
      <dgm:prSet presAssocID="{7C0CB7E4-496C-4069-A49F-DCE63FBF4FB5}" presName="composite" presStyleCnt="0"/>
      <dgm:spPr/>
    </dgm:pt>
    <dgm:pt modelId="{275C31FF-0A9B-4234-A76B-A71BE37EB6EF}" type="pres">
      <dgm:prSet presAssocID="{7C0CB7E4-496C-4069-A49F-DCE63FBF4FB5}" presName="imgShp" presStyleLbl="fgImgPlace1" presStyleIdx="0" presStyleCnt="3" custLinFactNeighborY="2894"/>
      <dgm:spPr>
        <a:blipFill rotWithShape="0">
          <a:blip xmlns:r="http://schemas.openxmlformats.org/officeDocument/2006/relationships" r:embed="rId1">
            <a:duotone>
              <a:schemeClr val="accent2">
                <a:hueOff val="0"/>
                <a:satOff val="0"/>
                <a:lumOff val="0"/>
                <a:alphaOff val="0"/>
                <a:shade val="20000"/>
                <a:satMod val="200000"/>
              </a:schemeClr>
              <a:schemeClr val="accent2">
                <a:hueOff val="0"/>
                <a:satOff val="0"/>
                <a:lumOff val="0"/>
                <a:alphaOff val="0"/>
                <a:tint val="12000"/>
                <a:satMod val="190000"/>
              </a:schemeClr>
            </a:duotone>
          </a:blip>
          <a:stretch>
            <a:fillRect/>
          </a:stretch>
        </a:blipFill>
        <a:ln>
          <a:solidFill>
            <a:srgbClr val="641800"/>
          </a:solidFill>
        </a:ln>
      </dgm:spPr>
    </dgm:pt>
    <dgm:pt modelId="{4B78AC02-385A-46C1-8FE5-2A5C7C3B61CF}" type="pres">
      <dgm:prSet presAssocID="{7C0CB7E4-496C-4069-A49F-DCE63FBF4FB5}" presName="txShp" presStyleLbl="node1" presStyleIdx="0" presStyleCnt="3" custLinFactNeighborY="-6197">
        <dgm:presLayoutVars>
          <dgm:bulletEnabled val="1"/>
        </dgm:presLayoutVars>
      </dgm:prSet>
      <dgm:spPr/>
    </dgm:pt>
    <dgm:pt modelId="{F262869B-DFA1-4F1D-892E-F27DFA2FAD42}" type="pres">
      <dgm:prSet presAssocID="{D587D3EF-2693-4FAD-B846-29F3D58D71C2}" presName="spacing" presStyleCnt="0"/>
      <dgm:spPr/>
    </dgm:pt>
    <dgm:pt modelId="{C8B1F992-5D7B-4EC6-908A-BC964599E1A7}" type="pres">
      <dgm:prSet presAssocID="{AAFB125C-2738-459F-BA31-2F641D40C20E}" presName="composite" presStyleCnt="0"/>
      <dgm:spPr/>
    </dgm:pt>
    <dgm:pt modelId="{F00530C9-F412-4112-967A-7A31DA868CE7}" type="pres">
      <dgm:prSet presAssocID="{AAFB125C-2738-459F-BA31-2F641D40C20E}" presName="imgShp" presStyleLbl="fgImgPlace1" presStyleIdx="1" presStyleCnt="3"/>
      <dgm:spPr>
        <a:blipFill rotWithShape="1">
          <a:blip xmlns:r="http://schemas.openxmlformats.org/officeDocument/2006/relationships" r:embed="rId2">
            <a:duotone>
              <a:schemeClr val="accent3">
                <a:hueOff val="0"/>
                <a:satOff val="0"/>
                <a:lumOff val="0"/>
                <a:alphaOff val="0"/>
                <a:shade val="20000"/>
                <a:satMod val="200000"/>
              </a:schemeClr>
              <a:schemeClr val="accent3">
                <a:hueOff val="0"/>
                <a:satOff val="0"/>
                <a:lumOff val="0"/>
                <a:alphaOff val="0"/>
                <a:tint val="12000"/>
                <a:satMod val="190000"/>
              </a:schemeClr>
            </a:duotone>
          </a:blip>
          <a:stretch>
            <a:fillRect/>
          </a:stretch>
        </a:blipFill>
        <a:ln>
          <a:solidFill>
            <a:srgbClr val="789D2C"/>
          </a:solidFill>
        </a:ln>
      </dgm:spPr>
    </dgm:pt>
    <dgm:pt modelId="{99A58C5D-771E-4223-BEC1-D955C3DB4944}" type="pres">
      <dgm:prSet presAssocID="{AAFB125C-2738-459F-BA31-2F641D40C20E}" presName="txShp" presStyleLbl="node1" presStyleIdx="1" presStyleCnt="3" custLinFactNeighborY="3414">
        <dgm:presLayoutVars>
          <dgm:bulletEnabled val="1"/>
        </dgm:presLayoutVars>
      </dgm:prSet>
      <dgm:spPr/>
    </dgm:pt>
    <dgm:pt modelId="{C3780CF8-6A99-4FE2-BAA2-BD977741AE83}" type="pres">
      <dgm:prSet presAssocID="{2780DA99-EDF2-4824-873B-415130722D1D}" presName="spacing" presStyleCnt="0"/>
      <dgm:spPr/>
    </dgm:pt>
    <dgm:pt modelId="{CC9D7012-A57A-499A-8B07-AE9B7C77C772}" type="pres">
      <dgm:prSet presAssocID="{89C41CAB-10CA-4A43-A140-DDC269FD18B5}" presName="composite" presStyleCnt="0"/>
      <dgm:spPr/>
    </dgm:pt>
    <dgm:pt modelId="{3F519076-B243-4757-9FA0-19F225B93836}" type="pres">
      <dgm:prSet presAssocID="{89C41CAB-10CA-4A43-A140-DDC269FD18B5}" presName="imgShp" presStyleLbl="fgImgPlace1" presStyleIdx="2" presStyleCnt="3" custScaleX="87772" custScaleY="98465"/>
      <dgm:spPr>
        <a:blipFill rotWithShape="0">
          <a:blip xmlns:r="http://schemas.openxmlformats.org/officeDocument/2006/relationships" r:embed="rId3">
            <a:duotone>
              <a:schemeClr val="accent4">
                <a:hueOff val="0"/>
                <a:satOff val="0"/>
                <a:lumOff val="0"/>
                <a:alphaOff val="0"/>
                <a:shade val="20000"/>
                <a:satMod val="200000"/>
              </a:schemeClr>
              <a:schemeClr val="accent4">
                <a:hueOff val="0"/>
                <a:satOff val="0"/>
                <a:lumOff val="0"/>
                <a:alphaOff val="0"/>
                <a:tint val="12000"/>
                <a:satMod val="190000"/>
              </a:schemeClr>
            </a:duotone>
          </a:blip>
          <a:stretch>
            <a:fillRect/>
          </a:stretch>
        </a:blipFill>
        <a:ln>
          <a:solidFill>
            <a:srgbClr val="F1B32E"/>
          </a:solidFill>
        </a:ln>
      </dgm:spPr>
    </dgm:pt>
    <dgm:pt modelId="{82BD718A-4BA3-4910-8B74-6F2F4D58A823}" type="pres">
      <dgm:prSet presAssocID="{89C41CAB-10CA-4A43-A140-DDC269FD18B5}" presName="txShp" presStyleLbl="node1" presStyleIdx="2" presStyleCnt="3">
        <dgm:presLayoutVars>
          <dgm:bulletEnabled val="1"/>
        </dgm:presLayoutVars>
      </dgm:prSet>
      <dgm:spPr/>
    </dgm:pt>
  </dgm:ptLst>
  <dgm:cxnLst>
    <dgm:cxn modelId="{D6C4DB1E-9A46-4AB0-B462-AC9365E0EAF9}" type="presOf" srcId="{F69C001D-71D2-43CE-930C-3FB498C10B68}" destId="{87D4988E-EDBB-41BE-8A61-F57F48C501C5}" srcOrd="0" destOrd="0" presId="urn:microsoft.com/office/officeart/2005/8/layout/vList3#1"/>
    <dgm:cxn modelId="{EEE3763D-C84E-44E4-860A-B5C9FC88B9B8}" type="presOf" srcId="{AAFB125C-2738-459F-BA31-2F641D40C20E}" destId="{99A58C5D-771E-4223-BEC1-D955C3DB4944}" srcOrd="0" destOrd="0" presId="urn:microsoft.com/office/officeart/2005/8/layout/vList3#1"/>
    <dgm:cxn modelId="{E0CC176D-1BB7-45D9-8749-9C79C6FECB00}" type="presOf" srcId="{89C41CAB-10CA-4A43-A140-DDC269FD18B5}" destId="{82BD718A-4BA3-4910-8B74-6F2F4D58A823}" srcOrd="0" destOrd="0" presId="urn:microsoft.com/office/officeart/2005/8/layout/vList3#1"/>
    <dgm:cxn modelId="{0518B255-9E8A-43EF-AC55-3EF4CF7DE627}" srcId="{F69C001D-71D2-43CE-930C-3FB498C10B68}" destId="{7C0CB7E4-496C-4069-A49F-DCE63FBF4FB5}" srcOrd="0" destOrd="0" parTransId="{1778F797-B451-4F27-B27B-552A9C17239F}" sibTransId="{D587D3EF-2693-4FAD-B846-29F3D58D71C2}"/>
    <dgm:cxn modelId="{D5504ECB-098F-4D9E-ABC5-1DE7C691D860}" srcId="{F69C001D-71D2-43CE-930C-3FB498C10B68}" destId="{89C41CAB-10CA-4A43-A140-DDC269FD18B5}" srcOrd="2" destOrd="0" parTransId="{0150CBA7-DAF2-4704-B339-40F0E6667C5C}" sibTransId="{7C4A794B-5A7E-4760-A16F-C66C974454AE}"/>
    <dgm:cxn modelId="{39449AE4-6CD6-442A-955E-AB3CDE94B39C}" srcId="{F69C001D-71D2-43CE-930C-3FB498C10B68}" destId="{AAFB125C-2738-459F-BA31-2F641D40C20E}" srcOrd="1" destOrd="0" parTransId="{7641E110-CB59-4A8F-9228-5C82AF153B1E}" sibTransId="{2780DA99-EDF2-4824-873B-415130722D1D}"/>
    <dgm:cxn modelId="{20A7A6EE-3BA0-472B-A15C-D70D6B2E6E81}" type="presOf" srcId="{7C0CB7E4-496C-4069-A49F-DCE63FBF4FB5}" destId="{4B78AC02-385A-46C1-8FE5-2A5C7C3B61CF}" srcOrd="0" destOrd="0" presId="urn:microsoft.com/office/officeart/2005/8/layout/vList3#1"/>
    <dgm:cxn modelId="{386C9D6F-D2CD-4C82-A3EB-8A1047B4B327}" type="presParOf" srcId="{87D4988E-EDBB-41BE-8A61-F57F48C501C5}" destId="{259B0AF3-356E-48EC-A705-F0F1C5AAF794}" srcOrd="0" destOrd="0" presId="urn:microsoft.com/office/officeart/2005/8/layout/vList3#1"/>
    <dgm:cxn modelId="{5D72C04F-1AEA-4998-91D2-D9AC87C179F0}" type="presParOf" srcId="{259B0AF3-356E-48EC-A705-F0F1C5AAF794}" destId="{275C31FF-0A9B-4234-A76B-A71BE37EB6EF}" srcOrd="0" destOrd="0" presId="urn:microsoft.com/office/officeart/2005/8/layout/vList3#1"/>
    <dgm:cxn modelId="{BBC3F3F7-039A-40BE-B7D3-BDAE12F4F29F}" type="presParOf" srcId="{259B0AF3-356E-48EC-A705-F0F1C5AAF794}" destId="{4B78AC02-385A-46C1-8FE5-2A5C7C3B61CF}" srcOrd="1" destOrd="0" presId="urn:microsoft.com/office/officeart/2005/8/layout/vList3#1"/>
    <dgm:cxn modelId="{90DA017F-2222-417D-B0A8-67AEEEB12679}" type="presParOf" srcId="{87D4988E-EDBB-41BE-8A61-F57F48C501C5}" destId="{F262869B-DFA1-4F1D-892E-F27DFA2FAD42}" srcOrd="1" destOrd="0" presId="urn:microsoft.com/office/officeart/2005/8/layout/vList3#1"/>
    <dgm:cxn modelId="{33E57D11-2E25-4A3F-ADD4-F0E799C052DF}" type="presParOf" srcId="{87D4988E-EDBB-41BE-8A61-F57F48C501C5}" destId="{C8B1F992-5D7B-4EC6-908A-BC964599E1A7}" srcOrd="2" destOrd="0" presId="urn:microsoft.com/office/officeart/2005/8/layout/vList3#1"/>
    <dgm:cxn modelId="{3BB3FE26-8A0B-4DA3-92B6-7BF861036F1F}" type="presParOf" srcId="{C8B1F992-5D7B-4EC6-908A-BC964599E1A7}" destId="{F00530C9-F412-4112-967A-7A31DA868CE7}" srcOrd="0" destOrd="0" presId="urn:microsoft.com/office/officeart/2005/8/layout/vList3#1"/>
    <dgm:cxn modelId="{6A8FF50F-56BD-4B68-AB93-64231DE5695A}" type="presParOf" srcId="{C8B1F992-5D7B-4EC6-908A-BC964599E1A7}" destId="{99A58C5D-771E-4223-BEC1-D955C3DB4944}" srcOrd="1" destOrd="0" presId="urn:microsoft.com/office/officeart/2005/8/layout/vList3#1"/>
    <dgm:cxn modelId="{B092BA23-3678-49E3-9D52-ECBF1DE7351D}" type="presParOf" srcId="{87D4988E-EDBB-41BE-8A61-F57F48C501C5}" destId="{C3780CF8-6A99-4FE2-BAA2-BD977741AE83}" srcOrd="3" destOrd="0" presId="urn:microsoft.com/office/officeart/2005/8/layout/vList3#1"/>
    <dgm:cxn modelId="{60FE23FF-C0B5-47C3-A242-844AD95D04DC}" type="presParOf" srcId="{87D4988E-EDBB-41BE-8A61-F57F48C501C5}" destId="{CC9D7012-A57A-499A-8B07-AE9B7C77C772}" srcOrd="4" destOrd="0" presId="urn:microsoft.com/office/officeart/2005/8/layout/vList3#1"/>
    <dgm:cxn modelId="{17D431AE-72D2-4993-9082-E1EF0A933B0F}" type="presParOf" srcId="{CC9D7012-A57A-499A-8B07-AE9B7C77C772}" destId="{3F519076-B243-4757-9FA0-19F225B93836}" srcOrd="0" destOrd="0" presId="urn:microsoft.com/office/officeart/2005/8/layout/vList3#1"/>
    <dgm:cxn modelId="{220D621D-0291-4E99-8C83-21C09382ED05}" type="presParOf" srcId="{CC9D7012-A57A-499A-8B07-AE9B7C77C772}" destId="{82BD718A-4BA3-4910-8B74-6F2F4D58A823}" srcOrd="1" destOrd="0" presId="urn:microsoft.com/office/officeart/2005/8/layout/vList3#1"/>
  </dgm:cxnLst>
  <dgm:bg/>
  <dgm:whole/>
  <dgm:extLst>
    <a:ext uri="http://schemas.microsoft.com/office/drawing/2008/diagram">
      <dsp:dataModelExt xmlns:dsp="http://schemas.microsoft.com/office/drawing/2008/diagram" relId="rId10"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78AC02-385A-46C1-8FE5-2A5C7C3B61CF}">
      <dsp:nvSpPr>
        <dsp:cNvPr id="0" name=""/>
        <dsp:cNvSpPr/>
      </dsp:nvSpPr>
      <dsp:spPr>
        <a:xfrm rot="10800000">
          <a:off x="1580234" y="0"/>
          <a:ext cx="5117973" cy="1164482"/>
        </a:xfrm>
        <a:prstGeom prst="homePlate">
          <a:avLst/>
        </a:prstGeom>
        <a:solidFill>
          <a:schemeClr val="accent1">
            <a:lumMod val="75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13504" tIns="144780" rIns="270256" bIns="144780" numCol="1" spcCol="1270" anchor="ctr" anchorCtr="0">
          <a:noAutofit/>
        </a:bodyPr>
        <a:lstStyle/>
        <a:p>
          <a:pPr marL="0" lvl="0" indent="0" algn="ctr" defTabSz="1689100">
            <a:lnSpc>
              <a:spcPct val="90000"/>
            </a:lnSpc>
            <a:spcBef>
              <a:spcPct val="0"/>
            </a:spcBef>
            <a:spcAft>
              <a:spcPct val="35000"/>
            </a:spcAft>
            <a:buNone/>
          </a:pPr>
          <a:r>
            <a:rPr lang="en-US" sz="3800" kern="1200" dirty="0">
              <a:latin typeface="Arial" panose="020B0604020202020204" pitchFamily="34" charset="0"/>
              <a:cs typeface="Arial" panose="020B0604020202020204" pitchFamily="34" charset="0"/>
            </a:rPr>
            <a:t>Duty of Care</a:t>
          </a:r>
        </a:p>
      </dsp:txBody>
      <dsp:txXfrm rot="10800000">
        <a:off x="1871354" y="0"/>
        <a:ext cx="4826853" cy="1164482"/>
      </dsp:txXfrm>
    </dsp:sp>
    <dsp:sp modelId="{275C31FF-0A9B-4234-A76B-A71BE37EB6EF}">
      <dsp:nvSpPr>
        <dsp:cNvPr id="0" name=""/>
        <dsp:cNvSpPr/>
      </dsp:nvSpPr>
      <dsp:spPr>
        <a:xfrm>
          <a:off x="997992" y="34869"/>
          <a:ext cx="1164482" cy="1164482"/>
        </a:xfrm>
        <a:prstGeom prst="ellipse">
          <a:avLst/>
        </a:prstGeom>
        <a:blipFill rotWithShape="0">
          <a:blip xmlns:r="http://schemas.openxmlformats.org/officeDocument/2006/relationships" r:embed="rId1">
            <a:duotone>
              <a:schemeClr val="accent2">
                <a:hueOff val="0"/>
                <a:satOff val="0"/>
                <a:lumOff val="0"/>
                <a:alphaOff val="0"/>
                <a:shade val="20000"/>
                <a:satMod val="200000"/>
              </a:schemeClr>
              <a:schemeClr val="accent2">
                <a:hueOff val="0"/>
                <a:satOff val="0"/>
                <a:lumOff val="0"/>
                <a:alphaOff val="0"/>
                <a:tint val="12000"/>
                <a:satMod val="190000"/>
              </a:schemeClr>
            </a:duotone>
          </a:blip>
          <a:stretch>
            <a:fillRect/>
          </a:stretch>
        </a:blipFill>
        <a:ln>
          <a:solidFill>
            <a:srgbClr val="641800"/>
          </a:solid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99A58C5D-771E-4223-BEC1-D955C3DB4944}">
      <dsp:nvSpPr>
        <dsp:cNvPr id="0" name=""/>
        <dsp:cNvSpPr/>
      </dsp:nvSpPr>
      <dsp:spPr>
        <a:xfrm rot="10800000">
          <a:off x="1580234" y="1553014"/>
          <a:ext cx="5117973" cy="1164482"/>
        </a:xfrm>
        <a:prstGeom prst="homePlate">
          <a:avLst/>
        </a:prstGeom>
        <a:solidFill>
          <a:schemeClr val="accent2">
            <a:lumMod val="75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13504" tIns="144780" rIns="270256" bIns="144780" numCol="1" spcCol="1270" anchor="ctr" anchorCtr="0">
          <a:noAutofit/>
        </a:bodyPr>
        <a:lstStyle/>
        <a:p>
          <a:pPr marL="0" lvl="0" indent="0" algn="ctr" defTabSz="1689100">
            <a:lnSpc>
              <a:spcPct val="90000"/>
            </a:lnSpc>
            <a:spcBef>
              <a:spcPct val="0"/>
            </a:spcBef>
            <a:spcAft>
              <a:spcPct val="35000"/>
            </a:spcAft>
            <a:buNone/>
          </a:pPr>
          <a:r>
            <a:rPr lang="en-US" sz="3800" kern="1200" dirty="0">
              <a:latin typeface="Arial" panose="020B0604020202020204" pitchFamily="34" charset="0"/>
              <a:cs typeface="Arial" panose="020B0604020202020204" pitchFamily="34" charset="0"/>
            </a:rPr>
            <a:t>Duty of Loyalty</a:t>
          </a:r>
        </a:p>
      </dsp:txBody>
      <dsp:txXfrm rot="10800000">
        <a:off x="1871354" y="1553014"/>
        <a:ext cx="4826853" cy="1164482"/>
      </dsp:txXfrm>
    </dsp:sp>
    <dsp:sp modelId="{F00530C9-F412-4112-967A-7A31DA868CE7}">
      <dsp:nvSpPr>
        <dsp:cNvPr id="0" name=""/>
        <dsp:cNvSpPr/>
      </dsp:nvSpPr>
      <dsp:spPr>
        <a:xfrm>
          <a:off x="997992" y="1513258"/>
          <a:ext cx="1164482" cy="1164482"/>
        </a:xfrm>
        <a:prstGeom prst="ellipse">
          <a:avLst/>
        </a:prstGeom>
        <a:blipFill rotWithShape="1">
          <a:blip xmlns:r="http://schemas.openxmlformats.org/officeDocument/2006/relationships" r:embed="rId2">
            <a:duotone>
              <a:schemeClr val="accent3">
                <a:hueOff val="0"/>
                <a:satOff val="0"/>
                <a:lumOff val="0"/>
                <a:alphaOff val="0"/>
                <a:shade val="20000"/>
                <a:satMod val="200000"/>
              </a:schemeClr>
              <a:schemeClr val="accent3">
                <a:hueOff val="0"/>
                <a:satOff val="0"/>
                <a:lumOff val="0"/>
                <a:alphaOff val="0"/>
                <a:tint val="12000"/>
                <a:satMod val="190000"/>
              </a:schemeClr>
            </a:duotone>
          </a:blip>
          <a:stretch>
            <a:fillRect/>
          </a:stretch>
        </a:blipFill>
        <a:ln>
          <a:solidFill>
            <a:srgbClr val="789D2C"/>
          </a:solid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82BD718A-4BA3-4910-8B74-6F2F4D58A823}">
      <dsp:nvSpPr>
        <dsp:cNvPr id="0" name=""/>
        <dsp:cNvSpPr/>
      </dsp:nvSpPr>
      <dsp:spPr>
        <a:xfrm rot="10800000">
          <a:off x="1544635" y="3025347"/>
          <a:ext cx="5117973" cy="1164482"/>
        </a:xfrm>
        <a:prstGeom prst="homePlate">
          <a:avLst/>
        </a:prstGeom>
        <a:solidFill>
          <a:schemeClr val="accent3">
            <a:lumMod val="75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13504" tIns="144780" rIns="270256" bIns="144780" numCol="1" spcCol="1270" anchor="ctr" anchorCtr="0">
          <a:noAutofit/>
        </a:bodyPr>
        <a:lstStyle/>
        <a:p>
          <a:pPr marL="0" lvl="0" indent="0" algn="ctr" defTabSz="1689100">
            <a:lnSpc>
              <a:spcPct val="90000"/>
            </a:lnSpc>
            <a:spcBef>
              <a:spcPct val="0"/>
            </a:spcBef>
            <a:spcAft>
              <a:spcPct val="35000"/>
            </a:spcAft>
            <a:buNone/>
          </a:pPr>
          <a:r>
            <a:rPr lang="en-US" sz="3800" kern="1200" dirty="0">
              <a:latin typeface="Arial" panose="020B0604020202020204" pitchFamily="34" charset="0"/>
              <a:cs typeface="Arial" panose="020B0604020202020204" pitchFamily="34" charset="0"/>
            </a:rPr>
            <a:t>Duty of Obedience</a:t>
          </a:r>
        </a:p>
      </dsp:txBody>
      <dsp:txXfrm rot="10800000">
        <a:off x="1835755" y="3025347"/>
        <a:ext cx="4826853" cy="1164482"/>
      </dsp:txXfrm>
    </dsp:sp>
    <dsp:sp modelId="{3F519076-B243-4757-9FA0-19F225B93836}">
      <dsp:nvSpPr>
        <dsp:cNvPr id="0" name=""/>
        <dsp:cNvSpPr/>
      </dsp:nvSpPr>
      <dsp:spPr>
        <a:xfrm>
          <a:off x="1033591" y="3034285"/>
          <a:ext cx="1022089" cy="1146607"/>
        </a:xfrm>
        <a:prstGeom prst="ellipse">
          <a:avLst/>
        </a:prstGeom>
        <a:blipFill rotWithShape="0">
          <a:blip xmlns:r="http://schemas.openxmlformats.org/officeDocument/2006/relationships" r:embed="rId3">
            <a:duotone>
              <a:schemeClr val="accent4">
                <a:hueOff val="0"/>
                <a:satOff val="0"/>
                <a:lumOff val="0"/>
                <a:alphaOff val="0"/>
                <a:shade val="20000"/>
                <a:satMod val="200000"/>
              </a:schemeClr>
              <a:schemeClr val="accent4">
                <a:hueOff val="0"/>
                <a:satOff val="0"/>
                <a:lumOff val="0"/>
                <a:alphaOff val="0"/>
                <a:tint val="12000"/>
                <a:satMod val="190000"/>
              </a:schemeClr>
            </a:duotone>
          </a:blip>
          <a:stretch>
            <a:fillRect/>
          </a:stretch>
        </a:blipFill>
        <a:ln>
          <a:solidFill>
            <a:srgbClr val="F1B32E"/>
          </a:solid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66941D-DA6A-4207-9B6C-3CB80EBBB06E}" type="datetimeFigureOut">
              <a:rPr lang="en-US" smtClean="0"/>
              <a:t>10/25/2021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A9295A-EBC3-44C4-89F9-DEE2059A40CD}" type="slidenum">
              <a:rPr lang="en-US" smtClean="0"/>
              <a:t>‹#›</a:t>
            </a:fld>
            <a:endParaRPr lang="en-US" dirty="0"/>
          </a:p>
        </p:txBody>
      </p:sp>
    </p:spTree>
    <p:extLst>
      <p:ext uri="{BB962C8B-B14F-4D97-AF65-F5344CB8AC3E}">
        <p14:creationId xmlns:p14="http://schemas.microsoft.com/office/powerpoint/2010/main" val="1969149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board of directors of a nonprofit corporation has the ultimate responsibility and accountability for the conduct and performance of the organization.  Boards regularly delegate the work of the organization to staff and volunteers, but you cannot delegate or reassign your responsibility for that work. You have three fundamental legal duties.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E3A9295A-EBC3-44C4-89F9-DEE2059A40CD}" type="slidenum">
              <a:rPr lang="en-US" smtClean="0"/>
              <a:t>1</a:t>
            </a:fld>
            <a:endParaRPr lang="en-US" dirty="0"/>
          </a:p>
        </p:txBody>
      </p:sp>
    </p:spTree>
    <p:extLst>
      <p:ext uri="{BB962C8B-B14F-4D97-AF65-F5344CB8AC3E}">
        <p14:creationId xmlns:p14="http://schemas.microsoft.com/office/powerpoint/2010/main" val="1905445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A9295A-EBC3-44C4-89F9-DEE2059A40CD}" type="slidenum">
              <a:rPr lang="en-US" smtClean="0"/>
              <a:t>2</a:t>
            </a:fld>
            <a:endParaRPr lang="en-US" dirty="0"/>
          </a:p>
        </p:txBody>
      </p:sp>
    </p:spTree>
    <p:extLst>
      <p:ext uri="{BB962C8B-B14F-4D97-AF65-F5344CB8AC3E}">
        <p14:creationId xmlns:p14="http://schemas.microsoft.com/office/powerpoint/2010/main" val="989052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A9295A-EBC3-44C4-89F9-DEE2059A40CD}" type="slidenum">
              <a:rPr lang="en-US" smtClean="0"/>
              <a:t>3</a:t>
            </a:fld>
            <a:endParaRPr lang="en-US" dirty="0"/>
          </a:p>
        </p:txBody>
      </p:sp>
    </p:spTree>
    <p:extLst>
      <p:ext uri="{BB962C8B-B14F-4D97-AF65-F5344CB8AC3E}">
        <p14:creationId xmlns:p14="http://schemas.microsoft.com/office/powerpoint/2010/main" val="3631672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A9295A-EBC3-44C4-89F9-DEE2059A40CD}" type="slidenum">
              <a:rPr lang="en-US" smtClean="0"/>
              <a:t>4</a:t>
            </a:fld>
            <a:endParaRPr lang="en-US" dirty="0"/>
          </a:p>
        </p:txBody>
      </p:sp>
    </p:spTree>
    <p:extLst>
      <p:ext uri="{BB962C8B-B14F-4D97-AF65-F5344CB8AC3E}">
        <p14:creationId xmlns:p14="http://schemas.microsoft.com/office/powerpoint/2010/main" val="2320698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42929-19F3-446F-A690-AEC2AA3715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709608F-A4DA-4851-82F9-4F7482D20D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B74347-862F-4082-B58F-2E330755EC62}"/>
              </a:ext>
            </a:extLst>
          </p:cNvPr>
          <p:cNvSpPr>
            <a:spLocks noGrp="1"/>
          </p:cNvSpPr>
          <p:nvPr>
            <p:ph type="dt" sz="half" idx="10"/>
          </p:nvPr>
        </p:nvSpPr>
        <p:spPr/>
        <p:txBody>
          <a:bodyPr/>
          <a:lstStyle/>
          <a:p>
            <a:fld id="{1482BBD4-4DBB-4B20-AD34-F523D1E1BF27}" type="datetimeFigureOut">
              <a:rPr lang="en-US" smtClean="0"/>
              <a:t>10/25/2021</a:t>
            </a:fld>
            <a:endParaRPr lang="en-US" dirty="0"/>
          </a:p>
        </p:txBody>
      </p:sp>
      <p:sp>
        <p:nvSpPr>
          <p:cNvPr id="5" name="Footer Placeholder 4">
            <a:extLst>
              <a:ext uri="{FF2B5EF4-FFF2-40B4-BE49-F238E27FC236}">
                <a16:creationId xmlns:a16="http://schemas.microsoft.com/office/drawing/2014/main" id="{1E9CC35C-346D-4290-9A1B-2A263BF847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8FA1370-53A6-4C5A-B7DD-B986ECB882A1}"/>
              </a:ext>
            </a:extLst>
          </p:cNvPr>
          <p:cNvSpPr>
            <a:spLocks noGrp="1"/>
          </p:cNvSpPr>
          <p:nvPr>
            <p:ph type="sldNum" sz="quarter" idx="12"/>
          </p:nvPr>
        </p:nvSpPr>
        <p:spPr/>
        <p:txBody>
          <a:bodyPr/>
          <a:lstStyle/>
          <a:p>
            <a:fld id="{1EB32154-21E9-4C16-8328-94D3C0016B18}" type="slidenum">
              <a:rPr lang="en-US" smtClean="0"/>
              <a:t>‹#›</a:t>
            </a:fld>
            <a:endParaRPr lang="en-US" dirty="0"/>
          </a:p>
        </p:txBody>
      </p:sp>
    </p:spTree>
    <p:extLst>
      <p:ext uri="{BB962C8B-B14F-4D97-AF65-F5344CB8AC3E}">
        <p14:creationId xmlns:p14="http://schemas.microsoft.com/office/powerpoint/2010/main" val="1841186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35B33-A317-4180-AB80-A005FA6E30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03AE83-B336-41BA-9137-8FD2107511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C877C4-CA08-436C-9339-29CF01BEBA87}"/>
              </a:ext>
            </a:extLst>
          </p:cNvPr>
          <p:cNvSpPr>
            <a:spLocks noGrp="1"/>
          </p:cNvSpPr>
          <p:nvPr>
            <p:ph type="dt" sz="half" idx="10"/>
          </p:nvPr>
        </p:nvSpPr>
        <p:spPr/>
        <p:txBody>
          <a:bodyPr/>
          <a:lstStyle/>
          <a:p>
            <a:fld id="{1482BBD4-4DBB-4B20-AD34-F523D1E1BF27}" type="datetimeFigureOut">
              <a:rPr lang="en-US" smtClean="0"/>
              <a:t>10/25/2021</a:t>
            </a:fld>
            <a:endParaRPr lang="en-US" dirty="0"/>
          </a:p>
        </p:txBody>
      </p:sp>
      <p:sp>
        <p:nvSpPr>
          <p:cNvPr id="5" name="Footer Placeholder 4">
            <a:extLst>
              <a:ext uri="{FF2B5EF4-FFF2-40B4-BE49-F238E27FC236}">
                <a16:creationId xmlns:a16="http://schemas.microsoft.com/office/drawing/2014/main" id="{DAE8528F-C31A-45D9-BBAB-40652F69F2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45AA0C3-3C29-4E8D-A243-4F83CD5907DC}"/>
              </a:ext>
            </a:extLst>
          </p:cNvPr>
          <p:cNvSpPr>
            <a:spLocks noGrp="1"/>
          </p:cNvSpPr>
          <p:nvPr>
            <p:ph type="sldNum" sz="quarter" idx="12"/>
          </p:nvPr>
        </p:nvSpPr>
        <p:spPr/>
        <p:txBody>
          <a:bodyPr/>
          <a:lstStyle/>
          <a:p>
            <a:fld id="{1EB32154-21E9-4C16-8328-94D3C0016B18}" type="slidenum">
              <a:rPr lang="en-US" smtClean="0"/>
              <a:t>‹#›</a:t>
            </a:fld>
            <a:endParaRPr lang="en-US" dirty="0"/>
          </a:p>
        </p:txBody>
      </p:sp>
    </p:spTree>
    <p:extLst>
      <p:ext uri="{BB962C8B-B14F-4D97-AF65-F5344CB8AC3E}">
        <p14:creationId xmlns:p14="http://schemas.microsoft.com/office/powerpoint/2010/main" val="4153401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7C726F-DCAA-4AF2-B08C-4223A83101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DB726E-F24F-4F88-9891-AF820A16C3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B213DE-ACEE-4FB8-B053-F5AAFB04FF4B}"/>
              </a:ext>
            </a:extLst>
          </p:cNvPr>
          <p:cNvSpPr>
            <a:spLocks noGrp="1"/>
          </p:cNvSpPr>
          <p:nvPr>
            <p:ph type="dt" sz="half" idx="10"/>
          </p:nvPr>
        </p:nvSpPr>
        <p:spPr/>
        <p:txBody>
          <a:bodyPr/>
          <a:lstStyle/>
          <a:p>
            <a:fld id="{1482BBD4-4DBB-4B20-AD34-F523D1E1BF27}" type="datetimeFigureOut">
              <a:rPr lang="en-US" smtClean="0"/>
              <a:t>10/25/2021</a:t>
            </a:fld>
            <a:endParaRPr lang="en-US" dirty="0"/>
          </a:p>
        </p:txBody>
      </p:sp>
      <p:sp>
        <p:nvSpPr>
          <p:cNvPr id="5" name="Footer Placeholder 4">
            <a:extLst>
              <a:ext uri="{FF2B5EF4-FFF2-40B4-BE49-F238E27FC236}">
                <a16:creationId xmlns:a16="http://schemas.microsoft.com/office/drawing/2014/main" id="{6A1AE3A0-4363-4850-B814-7466843226A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A08B6AE-548F-45CA-AE88-52EC45EB3FF2}"/>
              </a:ext>
            </a:extLst>
          </p:cNvPr>
          <p:cNvSpPr>
            <a:spLocks noGrp="1"/>
          </p:cNvSpPr>
          <p:nvPr>
            <p:ph type="sldNum" sz="quarter" idx="12"/>
          </p:nvPr>
        </p:nvSpPr>
        <p:spPr/>
        <p:txBody>
          <a:bodyPr/>
          <a:lstStyle/>
          <a:p>
            <a:fld id="{1EB32154-21E9-4C16-8328-94D3C0016B18}" type="slidenum">
              <a:rPr lang="en-US" smtClean="0"/>
              <a:t>‹#›</a:t>
            </a:fld>
            <a:endParaRPr lang="en-US" dirty="0"/>
          </a:p>
        </p:txBody>
      </p:sp>
    </p:spTree>
    <p:extLst>
      <p:ext uri="{BB962C8B-B14F-4D97-AF65-F5344CB8AC3E}">
        <p14:creationId xmlns:p14="http://schemas.microsoft.com/office/powerpoint/2010/main" val="2245931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80469-4E49-491D-B4A1-84572D645D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B494B9-DCF6-47E3-88AA-EC14F7C9D9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EA0E4B-E8D0-47E4-AEEC-B5C107627A67}"/>
              </a:ext>
            </a:extLst>
          </p:cNvPr>
          <p:cNvSpPr>
            <a:spLocks noGrp="1"/>
          </p:cNvSpPr>
          <p:nvPr>
            <p:ph type="dt" sz="half" idx="10"/>
          </p:nvPr>
        </p:nvSpPr>
        <p:spPr/>
        <p:txBody>
          <a:bodyPr/>
          <a:lstStyle/>
          <a:p>
            <a:fld id="{1482BBD4-4DBB-4B20-AD34-F523D1E1BF27}" type="datetimeFigureOut">
              <a:rPr lang="en-US" smtClean="0"/>
              <a:t>10/25/2021</a:t>
            </a:fld>
            <a:endParaRPr lang="en-US" dirty="0"/>
          </a:p>
        </p:txBody>
      </p:sp>
      <p:sp>
        <p:nvSpPr>
          <p:cNvPr id="5" name="Footer Placeholder 4">
            <a:extLst>
              <a:ext uri="{FF2B5EF4-FFF2-40B4-BE49-F238E27FC236}">
                <a16:creationId xmlns:a16="http://schemas.microsoft.com/office/drawing/2014/main" id="{4DC270A1-AC2F-4F69-9C6F-6CF28DA51C4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8E896D2-F8A9-40B4-A431-2E584F2E6975}"/>
              </a:ext>
            </a:extLst>
          </p:cNvPr>
          <p:cNvSpPr>
            <a:spLocks noGrp="1"/>
          </p:cNvSpPr>
          <p:nvPr>
            <p:ph type="sldNum" sz="quarter" idx="12"/>
          </p:nvPr>
        </p:nvSpPr>
        <p:spPr/>
        <p:txBody>
          <a:bodyPr/>
          <a:lstStyle/>
          <a:p>
            <a:fld id="{1EB32154-21E9-4C16-8328-94D3C0016B18}" type="slidenum">
              <a:rPr lang="en-US" smtClean="0"/>
              <a:t>‹#›</a:t>
            </a:fld>
            <a:endParaRPr lang="en-US" dirty="0"/>
          </a:p>
        </p:txBody>
      </p:sp>
    </p:spTree>
    <p:extLst>
      <p:ext uri="{BB962C8B-B14F-4D97-AF65-F5344CB8AC3E}">
        <p14:creationId xmlns:p14="http://schemas.microsoft.com/office/powerpoint/2010/main" val="3483235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208CA-0FAC-42B1-A3EA-497F1BE9DD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C43BEC-29C5-481C-991F-256EF8BC36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7637C2-DD10-4B4D-86B1-9F7E502D81A0}"/>
              </a:ext>
            </a:extLst>
          </p:cNvPr>
          <p:cNvSpPr>
            <a:spLocks noGrp="1"/>
          </p:cNvSpPr>
          <p:nvPr>
            <p:ph type="dt" sz="half" idx="10"/>
          </p:nvPr>
        </p:nvSpPr>
        <p:spPr/>
        <p:txBody>
          <a:bodyPr/>
          <a:lstStyle/>
          <a:p>
            <a:fld id="{1482BBD4-4DBB-4B20-AD34-F523D1E1BF27}" type="datetimeFigureOut">
              <a:rPr lang="en-US" smtClean="0"/>
              <a:t>10/25/2021</a:t>
            </a:fld>
            <a:endParaRPr lang="en-US" dirty="0"/>
          </a:p>
        </p:txBody>
      </p:sp>
      <p:sp>
        <p:nvSpPr>
          <p:cNvPr id="5" name="Footer Placeholder 4">
            <a:extLst>
              <a:ext uri="{FF2B5EF4-FFF2-40B4-BE49-F238E27FC236}">
                <a16:creationId xmlns:a16="http://schemas.microsoft.com/office/drawing/2014/main" id="{58541480-8BEE-4681-A675-9DAFCFE60D5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7850E9F-6D98-4457-8DE9-8519099D054F}"/>
              </a:ext>
            </a:extLst>
          </p:cNvPr>
          <p:cNvSpPr>
            <a:spLocks noGrp="1"/>
          </p:cNvSpPr>
          <p:nvPr>
            <p:ph type="sldNum" sz="quarter" idx="12"/>
          </p:nvPr>
        </p:nvSpPr>
        <p:spPr/>
        <p:txBody>
          <a:bodyPr/>
          <a:lstStyle/>
          <a:p>
            <a:fld id="{1EB32154-21E9-4C16-8328-94D3C0016B18}" type="slidenum">
              <a:rPr lang="en-US" smtClean="0"/>
              <a:t>‹#›</a:t>
            </a:fld>
            <a:endParaRPr lang="en-US" dirty="0"/>
          </a:p>
        </p:txBody>
      </p:sp>
    </p:spTree>
    <p:extLst>
      <p:ext uri="{BB962C8B-B14F-4D97-AF65-F5344CB8AC3E}">
        <p14:creationId xmlns:p14="http://schemas.microsoft.com/office/powerpoint/2010/main" val="1890383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F53F6-E41A-402D-A044-1A07B101BA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8399FF-467D-4EAA-B340-931C7640BD3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FE9536-4E71-4E97-A316-35589A4AF1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7462CF-1A4D-4E4C-8A63-FBA06B3FA5D9}"/>
              </a:ext>
            </a:extLst>
          </p:cNvPr>
          <p:cNvSpPr>
            <a:spLocks noGrp="1"/>
          </p:cNvSpPr>
          <p:nvPr>
            <p:ph type="dt" sz="half" idx="10"/>
          </p:nvPr>
        </p:nvSpPr>
        <p:spPr/>
        <p:txBody>
          <a:bodyPr/>
          <a:lstStyle/>
          <a:p>
            <a:fld id="{1482BBD4-4DBB-4B20-AD34-F523D1E1BF27}" type="datetimeFigureOut">
              <a:rPr lang="en-US" smtClean="0"/>
              <a:t>10/25/2021</a:t>
            </a:fld>
            <a:endParaRPr lang="en-US" dirty="0"/>
          </a:p>
        </p:txBody>
      </p:sp>
      <p:sp>
        <p:nvSpPr>
          <p:cNvPr id="6" name="Footer Placeholder 5">
            <a:extLst>
              <a:ext uri="{FF2B5EF4-FFF2-40B4-BE49-F238E27FC236}">
                <a16:creationId xmlns:a16="http://schemas.microsoft.com/office/drawing/2014/main" id="{F34C4E77-6BE3-4EC6-A40A-714F79952E3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5141F2A-AFED-4B35-A553-2E293906B520}"/>
              </a:ext>
            </a:extLst>
          </p:cNvPr>
          <p:cNvSpPr>
            <a:spLocks noGrp="1"/>
          </p:cNvSpPr>
          <p:nvPr>
            <p:ph type="sldNum" sz="quarter" idx="12"/>
          </p:nvPr>
        </p:nvSpPr>
        <p:spPr/>
        <p:txBody>
          <a:bodyPr/>
          <a:lstStyle/>
          <a:p>
            <a:fld id="{1EB32154-21E9-4C16-8328-94D3C0016B18}" type="slidenum">
              <a:rPr lang="en-US" smtClean="0"/>
              <a:t>‹#›</a:t>
            </a:fld>
            <a:endParaRPr lang="en-US" dirty="0"/>
          </a:p>
        </p:txBody>
      </p:sp>
    </p:spTree>
    <p:extLst>
      <p:ext uri="{BB962C8B-B14F-4D97-AF65-F5344CB8AC3E}">
        <p14:creationId xmlns:p14="http://schemas.microsoft.com/office/powerpoint/2010/main" val="327031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C9BFF-38FF-4CDA-BA4B-A7556F6E03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FFF527-846C-4F71-914A-DC71B0B406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823C16-ED7D-4565-833E-5DE4BEBBD8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D53C16-04B3-4505-8175-461CBC4F49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6BBD6D-50E8-4A18-828E-03B8FCDDC6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21A2D-A5B5-4901-AF99-034EF0E55769}"/>
              </a:ext>
            </a:extLst>
          </p:cNvPr>
          <p:cNvSpPr>
            <a:spLocks noGrp="1"/>
          </p:cNvSpPr>
          <p:nvPr>
            <p:ph type="dt" sz="half" idx="10"/>
          </p:nvPr>
        </p:nvSpPr>
        <p:spPr/>
        <p:txBody>
          <a:bodyPr/>
          <a:lstStyle/>
          <a:p>
            <a:fld id="{1482BBD4-4DBB-4B20-AD34-F523D1E1BF27}" type="datetimeFigureOut">
              <a:rPr lang="en-US" smtClean="0"/>
              <a:t>10/25/2021</a:t>
            </a:fld>
            <a:endParaRPr lang="en-US" dirty="0"/>
          </a:p>
        </p:txBody>
      </p:sp>
      <p:sp>
        <p:nvSpPr>
          <p:cNvPr id="8" name="Footer Placeholder 7">
            <a:extLst>
              <a:ext uri="{FF2B5EF4-FFF2-40B4-BE49-F238E27FC236}">
                <a16:creationId xmlns:a16="http://schemas.microsoft.com/office/drawing/2014/main" id="{2A3889DD-4827-4B69-B41E-A56A56B29B7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C064418-25A1-43DC-8432-0CFEAF8BB61D}"/>
              </a:ext>
            </a:extLst>
          </p:cNvPr>
          <p:cNvSpPr>
            <a:spLocks noGrp="1"/>
          </p:cNvSpPr>
          <p:nvPr>
            <p:ph type="sldNum" sz="quarter" idx="12"/>
          </p:nvPr>
        </p:nvSpPr>
        <p:spPr/>
        <p:txBody>
          <a:bodyPr/>
          <a:lstStyle/>
          <a:p>
            <a:fld id="{1EB32154-21E9-4C16-8328-94D3C0016B18}" type="slidenum">
              <a:rPr lang="en-US" smtClean="0"/>
              <a:t>‹#›</a:t>
            </a:fld>
            <a:endParaRPr lang="en-US" dirty="0"/>
          </a:p>
        </p:txBody>
      </p:sp>
    </p:spTree>
    <p:extLst>
      <p:ext uri="{BB962C8B-B14F-4D97-AF65-F5344CB8AC3E}">
        <p14:creationId xmlns:p14="http://schemas.microsoft.com/office/powerpoint/2010/main" val="477184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00F9B-ECBE-42A7-9C10-D832BFA61B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08C909-5782-4F20-86E1-1A37A5D835DB}"/>
              </a:ext>
            </a:extLst>
          </p:cNvPr>
          <p:cNvSpPr>
            <a:spLocks noGrp="1"/>
          </p:cNvSpPr>
          <p:nvPr>
            <p:ph type="dt" sz="half" idx="10"/>
          </p:nvPr>
        </p:nvSpPr>
        <p:spPr/>
        <p:txBody>
          <a:bodyPr/>
          <a:lstStyle/>
          <a:p>
            <a:fld id="{1482BBD4-4DBB-4B20-AD34-F523D1E1BF27}" type="datetimeFigureOut">
              <a:rPr lang="en-US" smtClean="0"/>
              <a:t>10/25/2021</a:t>
            </a:fld>
            <a:endParaRPr lang="en-US" dirty="0"/>
          </a:p>
        </p:txBody>
      </p:sp>
      <p:sp>
        <p:nvSpPr>
          <p:cNvPr id="4" name="Footer Placeholder 3">
            <a:extLst>
              <a:ext uri="{FF2B5EF4-FFF2-40B4-BE49-F238E27FC236}">
                <a16:creationId xmlns:a16="http://schemas.microsoft.com/office/drawing/2014/main" id="{E11E80BB-93D6-43BD-9D9B-5EDA2F1A73B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8195EB1-5C28-4EA6-BB06-3F4D1BDD2978}"/>
              </a:ext>
            </a:extLst>
          </p:cNvPr>
          <p:cNvSpPr>
            <a:spLocks noGrp="1"/>
          </p:cNvSpPr>
          <p:nvPr>
            <p:ph type="sldNum" sz="quarter" idx="12"/>
          </p:nvPr>
        </p:nvSpPr>
        <p:spPr/>
        <p:txBody>
          <a:bodyPr/>
          <a:lstStyle/>
          <a:p>
            <a:fld id="{1EB32154-21E9-4C16-8328-94D3C0016B18}" type="slidenum">
              <a:rPr lang="en-US" smtClean="0"/>
              <a:t>‹#›</a:t>
            </a:fld>
            <a:endParaRPr lang="en-US" dirty="0"/>
          </a:p>
        </p:txBody>
      </p:sp>
    </p:spTree>
    <p:extLst>
      <p:ext uri="{BB962C8B-B14F-4D97-AF65-F5344CB8AC3E}">
        <p14:creationId xmlns:p14="http://schemas.microsoft.com/office/powerpoint/2010/main" val="2232809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BA8C06-5583-4F8B-A2A7-9AB4E86EFE0D}"/>
              </a:ext>
            </a:extLst>
          </p:cNvPr>
          <p:cNvSpPr>
            <a:spLocks noGrp="1"/>
          </p:cNvSpPr>
          <p:nvPr>
            <p:ph type="dt" sz="half" idx="10"/>
          </p:nvPr>
        </p:nvSpPr>
        <p:spPr/>
        <p:txBody>
          <a:bodyPr/>
          <a:lstStyle/>
          <a:p>
            <a:fld id="{1482BBD4-4DBB-4B20-AD34-F523D1E1BF27}" type="datetimeFigureOut">
              <a:rPr lang="en-US" smtClean="0"/>
              <a:t>10/25/2021</a:t>
            </a:fld>
            <a:endParaRPr lang="en-US" dirty="0"/>
          </a:p>
        </p:txBody>
      </p:sp>
      <p:sp>
        <p:nvSpPr>
          <p:cNvPr id="3" name="Footer Placeholder 2">
            <a:extLst>
              <a:ext uri="{FF2B5EF4-FFF2-40B4-BE49-F238E27FC236}">
                <a16:creationId xmlns:a16="http://schemas.microsoft.com/office/drawing/2014/main" id="{B2D68F71-60B0-4BD8-A515-6B50D89232D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F4EAE18-64B9-4D15-A880-03C78E4AAB79}"/>
              </a:ext>
            </a:extLst>
          </p:cNvPr>
          <p:cNvSpPr>
            <a:spLocks noGrp="1"/>
          </p:cNvSpPr>
          <p:nvPr>
            <p:ph type="sldNum" sz="quarter" idx="12"/>
          </p:nvPr>
        </p:nvSpPr>
        <p:spPr/>
        <p:txBody>
          <a:bodyPr/>
          <a:lstStyle/>
          <a:p>
            <a:fld id="{1EB32154-21E9-4C16-8328-94D3C0016B18}" type="slidenum">
              <a:rPr lang="en-US" smtClean="0"/>
              <a:t>‹#›</a:t>
            </a:fld>
            <a:endParaRPr lang="en-US" dirty="0"/>
          </a:p>
        </p:txBody>
      </p:sp>
    </p:spTree>
    <p:extLst>
      <p:ext uri="{BB962C8B-B14F-4D97-AF65-F5344CB8AC3E}">
        <p14:creationId xmlns:p14="http://schemas.microsoft.com/office/powerpoint/2010/main" val="1941187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CBBE2-06FE-4DF2-9764-0BEBA8D7ED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33943FF-40F2-4ADA-A225-B4ABB83E7B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94CE20-FAA0-4FF0-BCC2-5007024CA0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B5A064-5974-4AE5-B26E-B79852573BB1}"/>
              </a:ext>
            </a:extLst>
          </p:cNvPr>
          <p:cNvSpPr>
            <a:spLocks noGrp="1"/>
          </p:cNvSpPr>
          <p:nvPr>
            <p:ph type="dt" sz="half" idx="10"/>
          </p:nvPr>
        </p:nvSpPr>
        <p:spPr/>
        <p:txBody>
          <a:bodyPr/>
          <a:lstStyle/>
          <a:p>
            <a:fld id="{1482BBD4-4DBB-4B20-AD34-F523D1E1BF27}" type="datetimeFigureOut">
              <a:rPr lang="en-US" smtClean="0"/>
              <a:t>10/25/2021</a:t>
            </a:fld>
            <a:endParaRPr lang="en-US" dirty="0"/>
          </a:p>
        </p:txBody>
      </p:sp>
      <p:sp>
        <p:nvSpPr>
          <p:cNvPr id="6" name="Footer Placeholder 5">
            <a:extLst>
              <a:ext uri="{FF2B5EF4-FFF2-40B4-BE49-F238E27FC236}">
                <a16:creationId xmlns:a16="http://schemas.microsoft.com/office/drawing/2014/main" id="{029E3A5A-0D05-471D-B534-8CEA043F0DB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2721CCC-DEEC-4B4F-B75C-EEE8E077A3DA}"/>
              </a:ext>
            </a:extLst>
          </p:cNvPr>
          <p:cNvSpPr>
            <a:spLocks noGrp="1"/>
          </p:cNvSpPr>
          <p:nvPr>
            <p:ph type="sldNum" sz="quarter" idx="12"/>
          </p:nvPr>
        </p:nvSpPr>
        <p:spPr/>
        <p:txBody>
          <a:bodyPr/>
          <a:lstStyle/>
          <a:p>
            <a:fld id="{1EB32154-21E9-4C16-8328-94D3C0016B18}" type="slidenum">
              <a:rPr lang="en-US" smtClean="0"/>
              <a:t>‹#›</a:t>
            </a:fld>
            <a:endParaRPr lang="en-US" dirty="0"/>
          </a:p>
        </p:txBody>
      </p:sp>
    </p:spTree>
    <p:extLst>
      <p:ext uri="{BB962C8B-B14F-4D97-AF65-F5344CB8AC3E}">
        <p14:creationId xmlns:p14="http://schemas.microsoft.com/office/powerpoint/2010/main" val="1128055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56A95-DB43-42FF-B809-11E4251A4E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D6B4288-9A13-49EA-BBF6-D08701CC5E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0D7F6EF-91AC-4E44-91E9-486A23D9BC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7BFBC6-AC34-4EBD-A5DC-A5BB91ACE130}"/>
              </a:ext>
            </a:extLst>
          </p:cNvPr>
          <p:cNvSpPr>
            <a:spLocks noGrp="1"/>
          </p:cNvSpPr>
          <p:nvPr>
            <p:ph type="dt" sz="half" idx="10"/>
          </p:nvPr>
        </p:nvSpPr>
        <p:spPr/>
        <p:txBody>
          <a:bodyPr/>
          <a:lstStyle/>
          <a:p>
            <a:fld id="{1482BBD4-4DBB-4B20-AD34-F523D1E1BF27}" type="datetimeFigureOut">
              <a:rPr lang="en-US" smtClean="0"/>
              <a:t>10/25/2021</a:t>
            </a:fld>
            <a:endParaRPr lang="en-US" dirty="0"/>
          </a:p>
        </p:txBody>
      </p:sp>
      <p:sp>
        <p:nvSpPr>
          <p:cNvPr id="6" name="Footer Placeholder 5">
            <a:extLst>
              <a:ext uri="{FF2B5EF4-FFF2-40B4-BE49-F238E27FC236}">
                <a16:creationId xmlns:a16="http://schemas.microsoft.com/office/drawing/2014/main" id="{80D9F5BC-1965-45EB-94A0-66019384E84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BD7132-163E-4B7A-973A-4248DE43ED87}"/>
              </a:ext>
            </a:extLst>
          </p:cNvPr>
          <p:cNvSpPr>
            <a:spLocks noGrp="1"/>
          </p:cNvSpPr>
          <p:nvPr>
            <p:ph type="sldNum" sz="quarter" idx="12"/>
          </p:nvPr>
        </p:nvSpPr>
        <p:spPr/>
        <p:txBody>
          <a:bodyPr/>
          <a:lstStyle/>
          <a:p>
            <a:fld id="{1EB32154-21E9-4C16-8328-94D3C0016B18}" type="slidenum">
              <a:rPr lang="en-US" smtClean="0"/>
              <a:t>‹#›</a:t>
            </a:fld>
            <a:endParaRPr lang="en-US" dirty="0"/>
          </a:p>
        </p:txBody>
      </p:sp>
    </p:spTree>
    <p:extLst>
      <p:ext uri="{BB962C8B-B14F-4D97-AF65-F5344CB8AC3E}">
        <p14:creationId xmlns:p14="http://schemas.microsoft.com/office/powerpoint/2010/main" val="262076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6616CE-4A3A-40D0-BD19-DEED78B56C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A50F7B7-7E0C-40D0-A1FD-B1E9395B33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D1A9F7-86DA-4AB6-A24F-1350DB669D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82BBD4-4DBB-4B20-AD34-F523D1E1BF27}" type="datetimeFigureOut">
              <a:rPr lang="en-US" smtClean="0"/>
              <a:t>10/25/2021</a:t>
            </a:fld>
            <a:endParaRPr lang="en-US" dirty="0"/>
          </a:p>
        </p:txBody>
      </p:sp>
      <p:sp>
        <p:nvSpPr>
          <p:cNvPr id="5" name="Footer Placeholder 4">
            <a:extLst>
              <a:ext uri="{FF2B5EF4-FFF2-40B4-BE49-F238E27FC236}">
                <a16:creationId xmlns:a16="http://schemas.microsoft.com/office/drawing/2014/main" id="{0288AB3E-DDD8-4679-874D-22339F5024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F5F623F-5F17-46F5-91EC-12E719793E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B32154-21E9-4C16-8328-94D3C0016B18}" type="slidenum">
              <a:rPr lang="en-US" smtClean="0"/>
              <a:t>‹#›</a:t>
            </a:fld>
            <a:endParaRPr lang="en-US" dirty="0"/>
          </a:p>
        </p:txBody>
      </p:sp>
    </p:spTree>
    <p:extLst>
      <p:ext uri="{BB962C8B-B14F-4D97-AF65-F5344CB8AC3E}">
        <p14:creationId xmlns:p14="http://schemas.microsoft.com/office/powerpoint/2010/main" val="3485662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png"/><Relationship Id="rId7" Type="http://schemas.openxmlformats.org/officeDocument/2006/relationships/diagramLayout" Target="../diagrams/layout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3.png"/><Relationship Id="rId10" Type="http://schemas.microsoft.com/office/2007/relationships/diagramDrawing" Target="../diagrams/drawing1.xml"/><Relationship Id="rId4" Type="http://schemas.openxmlformats.org/officeDocument/2006/relationships/image" Target="../media/image2.png"/><Relationship Id="rId9" Type="http://schemas.openxmlformats.org/officeDocument/2006/relationships/diagramColors" Target="../diagrams/colors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a:extLst>
              <a:ext uri="{FF2B5EF4-FFF2-40B4-BE49-F238E27FC236}">
                <a16:creationId xmlns:a16="http://schemas.microsoft.com/office/drawing/2014/main" id="{8E063637-0663-4843-A14C-D010844B2413}"/>
              </a:ext>
            </a:extLst>
          </p:cNvPr>
          <p:cNvSpPr txBox="1"/>
          <p:nvPr/>
        </p:nvSpPr>
        <p:spPr>
          <a:xfrm>
            <a:off x="5337256" y="6507440"/>
            <a:ext cx="5515467" cy="338554"/>
          </a:xfrm>
          <a:prstGeom prst="rect">
            <a:avLst/>
          </a:prstGeom>
          <a:noFill/>
        </p:spPr>
        <p:txBody>
          <a:bodyPr wrap="square" rtlCol="0">
            <a:spAutoFit/>
          </a:bodyPr>
          <a:lstStyle/>
          <a:p>
            <a:pPr algn="ctr"/>
            <a:r>
              <a:rPr lang="en-US" sz="1600" b="1" dirty="0">
                <a:solidFill>
                  <a:srgbClr val="0D5C91"/>
                </a:solidFill>
                <a:latin typeface="Avenir LT 45 Book" panose="020B0503020000020003" pitchFamily="34" charset="0"/>
              </a:rPr>
              <a:t>FOLLOW THE CONVERSATION: WWW.IASA.ORG</a:t>
            </a:r>
          </a:p>
        </p:txBody>
      </p:sp>
      <p:sp>
        <p:nvSpPr>
          <p:cNvPr id="26" name="Rectangle 25">
            <a:extLst>
              <a:ext uri="{FF2B5EF4-FFF2-40B4-BE49-F238E27FC236}">
                <a16:creationId xmlns:a16="http://schemas.microsoft.com/office/drawing/2014/main" id="{641588D4-DDD7-426A-B131-BF32E4B1FA78}"/>
              </a:ext>
            </a:extLst>
          </p:cNvPr>
          <p:cNvSpPr/>
          <p:nvPr/>
        </p:nvSpPr>
        <p:spPr>
          <a:xfrm>
            <a:off x="-1" y="6212477"/>
            <a:ext cx="12192000" cy="48379"/>
          </a:xfrm>
          <a:prstGeom prst="rect">
            <a:avLst/>
          </a:prstGeom>
          <a:solidFill>
            <a:srgbClr val="AD9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DF73C6FB-02A3-484D-985A-692E747FEEDD}"/>
              </a:ext>
            </a:extLst>
          </p:cNvPr>
          <p:cNvGrpSpPr/>
          <p:nvPr/>
        </p:nvGrpSpPr>
        <p:grpSpPr>
          <a:xfrm>
            <a:off x="10091553" y="6314729"/>
            <a:ext cx="1910320" cy="515180"/>
            <a:chOff x="9637842" y="6177083"/>
            <a:chExt cx="2253434" cy="607712"/>
          </a:xfrm>
        </p:grpSpPr>
        <p:cxnSp>
          <p:nvCxnSpPr>
            <p:cNvPr id="30" name="Straight Connector 29">
              <a:extLst>
                <a:ext uri="{FF2B5EF4-FFF2-40B4-BE49-F238E27FC236}">
                  <a16:creationId xmlns:a16="http://schemas.microsoft.com/office/drawing/2014/main" id="{70C23AAF-9284-44F9-B644-CB9F1820C78E}"/>
                </a:ext>
              </a:extLst>
            </p:cNvPr>
            <p:cNvCxnSpPr/>
            <p:nvPr/>
          </p:nvCxnSpPr>
          <p:spPr>
            <a:xfrm>
              <a:off x="9757886" y="6177083"/>
              <a:ext cx="0" cy="534116"/>
            </a:xfrm>
            <a:prstGeom prst="line">
              <a:avLst/>
            </a:prstGeom>
            <a:solidFill>
              <a:srgbClr val="19305C"/>
            </a:solidFill>
            <a:ln w="19050">
              <a:solidFill>
                <a:srgbClr val="0D5C91"/>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C5BEC774-08BD-41A9-94E9-BAFFCCD3EE4F}"/>
                </a:ext>
              </a:extLst>
            </p:cNvPr>
            <p:cNvSpPr txBox="1"/>
            <p:nvPr/>
          </p:nvSpPr>
          <p:spPr>
            <a:xfrm>
              <a:off x="10961677" y="6539758"/>
              <a:ext cx="853384" cy="230832"/>
            </a:xfrm>
            <a:prstGeom prst="rect">
              <a:avLst/>
            </a:prstGeom>
            <a:noFill/>
          </p:spPr>
          <p:txBody>
            <a:bodyPr wrap="square" rtlCol="0">
              <a:spAutoFit/>
            </a:bodyPr>
            <a:lstStyle/>
            <a:p>
              <a:pPr algn="r"/>
              <a:r>
                <a:rPr lang="en-US" sz="900" dirty="0">
                  <a:solidFill>
                    <a:srgbClr val="0D5C91"/>
                  </a:solidFill>
                  <a:latin typeface="Avenir LT 35 Light" panose="020B0303020000020003" pitchFamily="34" charset="0"/>
                </a:rPr>
                <a:t>@IASA</a:t>
              </a:r>
            </a:p>
          </p:txBody>
        </p:sp>
        <p:sp>
          <p:nvSpPr>
            <p:cNvPr id="32" name="TextBox 31">
              <a:extLst>
                <a:ext uri="{FF2B5EF4-FFF2-40B4-BE49-F238E27FC236}">
                  <a16:creationId xmlns:a16="http://schemas.microsoft.com/office/drawing/2014/main" id="{71A1542E-FF04-47C1-B3B7-38C2D41C4CB3}"/>
                </a:ext>
              </a:extLst>
            </p:cNvPr>
            <p:cNvSpPr txBox="1"/>
            <p:nvPr/>
          </p:nvSpPr>
          <p:spPr>
            <a:xfrm>
              <a:off x="9637842" y="6553963"/>
              <a:ext cx="853384" cy="230832"/>
            </a:xfrm>
            <a:prstGeom prst="rect">
              <a:avLst/>
            </a:prstGeom>
            <a:noFill/>
          </p:spPr>
          <p:txBody>
            <a:bodyPr wrap="square" rtlCol="0">
              <a:spAutoFit/>
            </a:bodyPr>
            <a:lstStyle/>
            <a:p>
              <a:pPr algn="r"/>
              <a:r>
                <a:rPr lang="en-US" sz="900" dirty="0">
                  <a:solidFill>
                    <a:srgbClr val="0D5C91"/>
                  </a:solidFill>
                  <a:latin typeface="Avenir LT 35 Light" panose="020B0303020000020003" pitchFamily="34" charset="0"/>
                </a:rPr>
                <a:t>@IASAINC</a:t>
              </a:r>
            </a:p>
          </p:txBody>
        </p:sp>
        <p:pic>
          <p:nvPicPr>
            <p:cNvPr id="33" name="Picture 32">
              <a:extLst>
                <a:ext uri="{FF2B5EF4-FFF2-40B4-BE49-F238E27FC236}">
                  <a16:creationId xmlns:a16="http://schemas.microsoft.com/office/drawing/2014/main" id="{339940AA-EFE4-4FB5-B070-33A3EAFCBA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98541" y="6236258"/>
              <a:ext cx="332673" cy="332673"/>
            </a:xfrm>
            <a:prstGeom prst="rect">
              <a:avLst/>
            </a:prstGeom>
            <a:solidFill>
              <a:srgbClr val="19305C"/>
            </a:solidFill>
          </p:spPr>
        </p:pic>
        <p:pic>
          <p:nvPicPr>
            <p:cNvPr id="34" name="Picture 33">
              <a:extLst>
                <a:ext uri="{FF2B5EF4-FFF2-40B4-BE49-F238E27FC236}">
                  <a16:creationId xmlns:a16="http://schemas.microsoft.com/office/drawing/2014/main" id="{E6A28742-2C03-4109-8E64-2246948BD9F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73998" y="6219571"/>
              <a:ext cx="347693" cy="347693"/>
            </a:xfrm>
            <a:prstGeom prst="rect">
              <a:avLst/>
            </a:prstGeom>
            <a:solidFill>
              <a:srgbClr val="19305C"/>
            </a:solidFill>
          </p:spPr>
        </p:pic>
        <p:cxnSp>
          <p:nvCxnSpPr>
            <p:cNvPr id="41" name="Straight Connector 40">
              <a:extLst>
                <a:ext uri="{FF2B5EF4-FFF2-40B4-BE49-F238E27FC236}">
                  <a16:creationId xmlns:a16="http://schemas.microsoft.com/office/drawing/2014/main" id="{F118D81B-81BE-4E80-AFEE-41316E7867C9}"/>
                </a:ext>
              </a:extLst>
            </p:cNvPr>
            <p:cNvCxnSpPr/>
            <p:nvPr/>
          </p:nvCxnSpPr>
          <p:spPr>
            <a:xfrm>
              <a:off x="10494678" y="6177083"/>
              <a:ext cx="0" cy="517920"/>
            </a:xfrm>
            <a:prstGeom prst="line">
              <a:avLst/>
            </a:prstGeom>
            <a:solidFill>
              <a:srgbClr val="19305C"/>
            </a:solidFill>
            <a:ln w="19050">
              <a:solidFill>
                <a:srgbClr val="0D5C9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7DF5E3E2-2E3C-41CE-BD8B-6E2784703AB4}"/>
                </a:ext>
              </a:extLst>
            </p:cNvPr>
            <p:cNvCxnSpPr/>
            <p:nvPr/>
          </p:nvCxnSpPr>
          <p:spPr>
            <a:xfrm>
              <a:off x="11193475" y="6184063"/>
              <a:ext cx="0" cy="508000"/>
            </a:xfrm>
            <a:prstGeom prst="line">
              <a:avLst/>
            </a:prstGeom>
            <a:solidFill>
              <a:srgbClr val="19305C"/>
            </a:solidFill>
            <a:ln w="19050">
              <a:solidFill>
                <a:srgbClr val="0D5C9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41714AFF-13EE-4D41-A150-DF7017D99015}"/>
                </a:ext>
              </a:extLst>
            </p:cNvPr>
            <p:cNvCxnSpPr/>
            <p:nvPr/>
          </p:nvCxnSpPr>
          <p:spPr>
            <a:xfrm>
              <a:off x="11891276" y="6177083"/>
              <a:ext cx="0" cy="508000"/>
            </a:xfrm>
            <a:prstGeom prst="line">
              <a:avLst/>
            </a:prstGeom>
            <a:solidFill>
              <a:srgbClr val="19305C"/>
            </a:solidFill>
            <a:ln w="19050">
              <a:solidFill>
                <a:srgbClr val="0D5C91"/>
              </a:solidFill>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9CF33DBD-0B5C-4355-A1BA-EDDDC7254AAB}"/>
                </a:ext>
              </a:extLst>
            </p:cNvPr>
            <p:cNvSpPr txBox="1"/>
            <p:nvPr/>
          </p:nvSpPr>
          <p:spPr>
            <a:xfrm>
              <a:off x="10374633" y="6543936"/>
              <a:ext cx="853384" cy="230832"/>
            </a:xfrm>
            <a:prstGeom prst="rect">
              <a:avLst/>
            </a:prstGeom>
            <a:noFill/>
          </p:spPr>
          <p:txBody>
            <a:bodyPr wrap="square" rtlCol="0">
              <a:spAutoFit/>
            </a:bodyPr>
            <a:lstStyle/>
            <a:p>
              <a:pPr algn="r"/>
              <a:r>
                <a:rPr lang="en-US" sz="900" dirty="0">
                  <a:solidFill>
                    <a:srgbClr val="0D5C91"/>
                  </a:solidFill>
                  <a:latin typeface="Avenir LT 35 Light" panose="020B0303020000020003" pitchFamily="34" charset="0"/>
                </a:rPr>
                <a:t>@IASAINC</a:t>
              </a:r>
            </a:p>
          </p:txBody>
        </p:sp>
        <p:pic>
          <p:nvPicPr>
            <p:cNvPr id="47" name="Picture 46">
              <a:extLst>
                <a:ext uri="{FF2B5EF4-FFF2-40B4-BE49-F238E27FC236}">
                  <a16:creationId xmlns:a16="http://schemas.microsoft.com/office/drawing/2014/main" id="{06B0804C-F42C-4DEA-BCA5-76D23B2D7648}"/>
                </a:ext>
              </a:extLst>
            </p:cNvPr>
            <p:cNvPicPr>
              <a:picLocks noChangeAspect="1"/>
            </p:cNvPicPr>
            <p:nvPr/>
          </p:nvPicPr>
          <p:blipFill>
            <a:blip r:embed="rId5"/>
            <a:stretch>
              <a:fillRect/>
            </a:stretch>
          </p:blipFill>
          <p:spPr>
            <a:xfrm>
              <a:off x="11356291" y="6217611"/>
              <a:ext cx="372829" cy="372829"/>
            </a:xfrm>
            <a:prstGeom prst="rect">
              <a:avLst/>
            </a:prstGeom>
          </p:spPr>
        </p:pic>
      </p:grpSp>
      <p:sp>
        <p:nvSpPr>
          <p:cNvPr id="2" name="Title 1">
            <a:extLst>
              <a:ext uri="{FF2B5EF4-FFF2-40B4-BE49-F238E27FC236}">
                <a16:creationId xmlns:a16="http://schemas.microsoft.com/office/drawing/2014/main" id="{B78F9A57-E2EA-4FCF-8425-3D5A5542CB3E}"/>
              </a:ext>
            </a:extLst>
          </p:cNvPr>
          <p:cNvSpPr>
            <a:spLocks noGrp="1"/>
          </p:cNvSpPr>
          <p:nvPr>
            <p:ph type="title"/>
          </p:nvPr>
        </p:nvSpPr>
        <p:spPr>
          <a:xfrm>
            <a:off x="838199" y="499861"/>
            <a:ext cx="10515600" cy="980308"/>
          </a:xfrm>
        </p:spPr>
        <p:txBody>
          <a:bodyPr/>
          <a:lstStyle/>
          <a:p>
            <a:r>
              <a:rPr lang="en-US" b="1" dirty="0">
                <a:solidFill>
                  <a:srgbClr val="0B467A"/>
                </a:solidFill>
              </a:rPr>
              <a:t>Legal Duties of Board Service </a:t>
            </a:r>
          </a:p>
        </p:txBody>
      </p:sp>
      <p:sp>
        <p:nvSpPr>
          <p:cNvPr id="4" name="Content Placeholder 3">
            <a:extLst>
              <a:ext uri="{FF2B5EF4-FFF2-40B4-BE49-F238E27FC236}">
                <a16:creationId xmlns:a16="http://schemas.microsoft.com/office/drawing/2014/main" id="{50368F26-0B56-4114-9D78-26EE5D77AF25}"/>
              </a:ext>
            </a:extLst>
          </p:cNvPr>
          <p:cNvSpPr>
            <a:spLocks noGrp="1"/>
          </p:cNvSpPr>
          <p:nvPr>
            <p:ph idx="1"/>
          </p:nvPr>
        </p:nvSpPr>
        <p:spPr>
          <a:xfrm>
            <a:off x="838199" y="2383404"/>
            <a:ext cx="10515600" cy="3691154"/>
          </a:xfrm>
        </p:spPr>
        <p:txBody>
          <a:bodyPr>
            <a:normAutofit/>
          </a:bodyPr>
          <a:lstStyle/>
          <a:p>
            <a:endParaRPr lang="en-US" dirty="0">
              <a:solidFill>
                <a:schemeClr val="accent1">
                  <a:lumMod val="50000"/>
                </a:schemeClr>
              </a:solidFill>
            </a:endParaRPr>
          </a:p>
          <a:p>
            <a:endParaRPr lang="en-US" dirty="0"/>
          </a:p>
        </p:txBody>
      </p:sp>
      <p:graphicFrame>
        <p:nvGraphicFramePr>
          <p:cNvPr id="18" name="Content Placeholder 3">
            <a:extLst>
              <a:ext uri="{FF2B5EF4-FFF2-40B4-BE49-F238E27FC236}">
                <a16:creationId xmlns:a16="http://schemas.microsoft.com/office/drawing/2014/main" id="{0FE59439-607D-4DDD-A281-B6709697F229}"/>
              </a:ext>
            </a:extLst>
          </p:cNvPr>
          <p:cNvGraphicFramePr>
            <a:graphicFrameLocks/>
          </p:cNvGraphicFramePr>
          <p:nvPr>
            <p:extLst>
              <p:ext uri="{D42A27DB-BD31-4B8C-83A1-F6EECF244321}">
                <p14:modId xmlns:p14="http://schemas.microsoft.com/office/powerpoint/2010/main" val="435023651"/>
              </p:ext>
            </p:extLst>
          </p:nvPr>
        </p:nvGraphicFramePr>
        <p:xfrm>
          <a:off x="1806649" y="1636861"/>
          <a:ext cx="7696200" cy="4191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789000479"/>
      </p:ext>
    </p:extLst>
  </p:cSld>
  <p:clrMapOvr>
    <a:masterClrMapping/>
  </p:clrMapOvr>
  <mc:AlternateContent xmlns:mc="http://schemas.openxmlformats.org/markup-compatibility/2006" xmlns:p14="http://schemas.microsoft.com/office/powerpoint/2010/main">
    <mc:Choice Requires="p14">
      <p:transition spd="slow" p14:dur="1500" advClick="0" advTm="13000">
        <p:split orient="vert"/>
      </p:transition>
    </mc:Choice>
    <mc:Fallback xmlns="">
      <p:transition spd="slow" advClick="0" advTm="13000">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3B201-C655-4B69-98C3-BB4DC59945A1}"/>
              </a:ext>
            </a:extLst>
          </p:cNvPr>
          <p:cNvSpPr>
            <a:spLocks noGrp="1"/>
          </p:cNvSpPr>
          <p:nvPr>
            <p:ph type="title"/>
          </p:nvPr>
        </p:nvSpPr>
        <p:spPr/>
        <p:txBody>
          <a:bodyPr/>
          <a:lstStyle/>
          <a:p>
            <a:r>
              <a:rPr lang="en-US" b="1" dirty="0">
                <a:solidFill>
                  <a:srgbClr val="0B467A"/>
                </a:solidFill>
              </a:rPr>
              <a:t>Board Duty</a:t>
            </a:r>
          </a:p>
        </p:txBody>
      </p:sp>
      <p:sp>
        <p:nvSpPr>
          <p:cNvPr id="3" name="Content Placeholder 2">
            <a:extLst>
              <a:ext uri="{FF2B5EF4-FFF2-40B4-BE49-F238E27FC236}">
                <a16:creationId xmlns:a16="http://schemas.microsoft.com/office/drawing/2014/main" id="{34A379A5-D6BE-41CA-B1C0-BB0F7F3F28CA}"/>
              </a:ext>
            </a:extLst>
          </p:cNvPr>
          <p:cNvSpPr>
            <a:spLocks noGrp="1"/>
          </p:cNvSpPr>
          <p:nvPr>
            <p:ph idx="1"/>
          </p:nvPr>
        </p:nvSpPr>
        <p:spPr>
          <a:xfrm>
            <a:off x="5180012" y="877697"/>
            <a:ext cx="6172200" cy="4873625"/>
          </a:xfrm>
        </p:spPr>
        <p:txBody>
          <a:bodyPr/>
          <a:lstStyle/>
          <a:p>
            <a:r>
              <a:rPr lang="en-US" b="1" dirty="0">
                <a:solidFill>
                  <a:srgbClr val="0B467A"/>
                </a:solidFill>
              </a:rPr>
              <a:t>Ways You Can Fulfill This Duty</a:t>
            </a:r>
          </a:p>
          <a:p>
            <a:pPr lvl="1"/>
            <a:endParaRPr lang="en-US" sz="2000" dirty="0"/>
          </a:p>
          <a:p>
            <a:pPr lvl="1"/>
            <a:r>
              <a:rPr lang="en-US" sz="2000" dirty="0"/>
              <a:t>Use your best judgement.</a:t>
            </a:r>
          </a:p>
          <a:p>
            <a:pPr lvl="1"/>
            <a:r>
              <a:rPr lang="en-US" sz="2000" dirty="0"/>
              <a:t>Stay informed about the performance and health of chapter.</a:t>
            </a:r>
          </a:p>
          <a:p>
            <a:pPr lvl="1"/>
            <a:r>
              <a:rPr lang="en-US" sz="2000" dirty="0"/>
              <a:t>Prepare for and attend board/committee meetings</a:t>
            </a:r>
          </a:p>
          <a:p>
            <a:pPr lvl="1"/>
            <a:r>
              <a:rPr lang="en-US" sz="2000" dirty="0"/>
              <a:t>Ask questions.</a:t>
            </a:r>
          </a:p>
          <a:p>
            <a:pPr lvl="1"/>
            <a:r>
              <a:rPr lang="en-US" sz="2000" dirty="0"/>
              <a:t>Participate in discussions, deliberations, and decisions.</a:t>
            </a:r>
          </a:p>
          <a:p>
            <a:pPr lvl="1"/>
            <a:r>
              <a:rPr lang="en-US" sz="2000" dirty="0"/>
              <a:t>Make decisions based on sound information rather than opinions.</a:t>
            </a:r>
          </a:p>
          <a:p>
            <a:pPr lvl="1"/>
            <a:r>
              <a:rPr lang="en-US" sz="2000" dirty="0"/>
              <a:t>Do not disclose confidential information about the association or chapter. </a:t>
            </a:r>
          </a:p>
        </p:txBody>
      </p:sp>
      <p:sp>
        <p:nvSpPr>
          <p:cNvPr id="4" name="Text Placeholder 3">
            <a:extLst>
              <a:ext uri="{FF2B5EF4-FFF2-40B4-BE49-F238E27FC236}">
                <a16:creationId xmlns:a16="http://schemas.microsoft.com/office/drawing/2014/main" id="{CC997B40-2038-4AE0-A443-B3D9B0F6CE52}"/>
              </a:ext>
            </a:extLst>
          </p:cNvPr>
          <p:cNvSpPr>
            <a:spLocks noGrp="1"/>
          </p:cNvSpPr>
          <p:nvPr>
            <p:ph type="body" sz="half" idx="2"/>
          </p:nvPr>
        </p:nvSpPr>
        <p:spPr/>
        <p:txBody>
          <a:bodyPr>
            <a:normAutofit/>
          </a:bodyPr>
          <a:lstStyle/>
          <a:p>
            <a:endParaRPr lang="en-US" sz="2400" dirty="0"/>
          </a:p>
          <a:p>
            <a:r>
              <a:rPr lang="en-US" sz="2400" dirty="0">
                <a:solidFill>
                  <a:srgbClr val="AD940D"/>
                </a:solidFill>
              </a:rPr>
              <a:t>The Duty of Care:</a:t>
            </a:r>
          </a:p>
          <a:p>
            <a:r>
              <a:rPr lang="en-US" sz="2400" dirty="0">
                <a:solidFill>
                  <a:srgbClr val="AD940D"/>
                </a:solidFill>
              </a:rPr>
              <a:t>The board and the board member’s obligation to be reasonably informed, to act in good faith, and to be diligent in making decisions </a:t>
            </a:r>
          </a:p>
        </p:txBody>
      </p:sp>
      <p:pic>
        <p:nvPicPr>
          <p:cNvPr id="7" name="Picture 6" descr="A picture containing drawing&#10;&#10;Description automatically generated">
            <a:extLst>
              <a:ext uri="{FF2B5EF4-FFF2-40B4-BE49-F238E27FC236}">
                <a16:creationId xmlns:a16="http://schemas.microsoft.com/office/drawing/2014/main" id="{103AD046-B94A-4CD4-9A0E-1B2A4E4719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09683" y="5868988"/>
            <a:ext cx="2070209" cy="855201"/>
          </a:xfrm>
          <a:prstGeom prst="rect">
            <a:avLst/>
          </a:prstGeom>
        </p:spPr>
      </p:pic>
      <p:sp>
        <p:nvSpPr>
          <p:cNvPr id="8" name="Rectangle 7">
            <a:extLst>
              <a:ext uri="{FF2B5EF4-FFF2-40B4-BE49-F238E27FC236}">
                <a16:creationId xmlns:a16="http://schemas.microsoft.com/office/drawing/2014/main" id="{6A95E22C-2FBE-42ED-92B8-7D8A85CCFBDA}"/>
              </a:ext>
            </a:extLst>
          </p:cNvPr>
          <p:cNvSpPr/>
          <p:nvPr/>
        </p:nvSpPr>
        <p:spPr>
          <a:xfrm>
            <a:off x="0" y="5692211"/>
            <a:ext cx="12192000" cy="48379"/>
          </a:xfrm>
          <a:prstGeom prst="rect">
            <a:avLst/>
          </a:prstGeom>
          <a:solidFill>
            <a:srgbClr val="AD9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59479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3B201-C655-4B69-98C3-BB4DC59945A1}"/>
              </a:ext>
            </a:extLst>
          </p:cNvPr>
          <p:cNvSpPr>
            <a:spLocks noGrp="1"/>
          </p:cNvSpPr>
          <p:nvPr>
            <p:ph type="title"/>
          </p:nvPr>
        </p:nvSpPr>
        <p:spPr/>
        <p:txBody>
          <a:bodyPr/>
          <a:lstStyle/>
          <a:p>
            <a:r>
              <a:rPr lang="en-US" b="1" dirty="0">
                <a:solidFill>
                  <a:srgbClr val="0B467A"/>
                </a:solidFill>
              </a:rPr>
              <a:t>Board Duty</a:t>
            </a:r>
          </a:p>
        </p:txBody>
      </p:sp>
      <p:sp>
        <p:nvSpPr>
          <p:cNvPr id="3" name="Content Placeholder 2">
            <a:extLst>
              <a:ext uri="{FF2B5EF4-FFF2-40B4-BE49-F238E27FC236}">
                <a16:creationId xmlns:a16="http://schemas.microsoft.com/office/drawing/2014/main" id="{34A379A5-D6BE-41CA-B1C0-BB0F7F3F28CA}"/>
              </a:ext>
            </a:extLst>
          </p:cNvPr>
          <p:cNvSpPr>
            <a:spLocks noGrp="1"/>
          </p:cNvSpPr>
          <p:nvPr>
            <p:ph idx="1"/>
          </p:nvPr>
        </p:nvSpPr>
        <p:spPr>
          <a:xfrm>
            <a:off x="5085652" y="796711"/>
            <a:ext cx="6172200" cy="4873625"/>
          </a:xfrm>
        </p:spPr>
        <p:txBody>
          <a:bodyPr/>
          <a:lstStyle/>
          <a:p>
            <a:r>
              <a:rPr lang="en-US" b="1" dirty="0">
                <a:solidFill>
                  <a:srgbClr val="0B467A"/>
                </a:solidFill>
              </a:rPr>
              <a:t>Ways You Can Fulfill This Duty</a:t>
            </a:r>
          </a:p>
          <a:p>
            <a:pPr lvl="1"/>
            <a:endParaRPr lang="en-US" sz="2400" dirty="0"/>
          </a:p>
          <a:p>
            <a:pPr lvl="1"/>
            <a:r>
              <a:rPr lang="en-US" sz="2400" dirty="0"/>
              <a:t>Act on behalf of the good of your organization, not your personal or professional interests nor the interests of a special constituency.</a:t>
            </a:r>
          </a:p>
          <a:p>
            <a:pPr lvl="1"/>
            <a:r>
              <a:rPr lang="en-US" sz="2400" dirty="0"/>
              <a:t>Comply with your association’s written conflict-of-interest policy regarding disclosure, avoidance, recusal and management of conflicts of interest.</a:t>
            </a:r>
          </a:p>
          <a:p>
            <a:pPr lvl="1"/>
            <a:r>
              <a:rPr lang="en-US" sz="2400" dirty="0"/>
              <a:t>Make the interests of the association your primary focus and commitment in your board work. </a:t>
            </a:r>
          </a:p>
        </p:txBody>
      </p:sp>
      <p:sp>
        <p:nvSpPr>
          <p:cNvPr id="4" name="Text Placeholder 3">
            <a:extLst>
              <a:ext uri="{FF2B5EF4-FFF2-40B4-BE49-F238E27FC236}">
                <a16:creationId xmlns:a16="http://schemas.microsoft.com/office/drawing/2014/main" id="{CC997B40-2038-4AE0-A443-B3D9B0F6CE52}"/>
              </a:ext>
            </a:extLst>
          </p:cNvPr>
          <p:cNvSpPr>
            <a:spLocks noGrp="1"/>
          </p:cNvSpPr>
          <p:nvPr>
            <p:ph type="body" sz="half" idx="2"/>
          </p:nvPr>
        </p:nvSpPr>
        <p:spPr/>
        <p:txBody>
          <a:bodyPr>
            <a:normAutofit/>
          </a:bodyPr>
          <a:lstStyle/>
          <a:p>
            <a:endParaRPr lang="en-US" sz="2400" dirty="0">
              <a:solidFill>
                <a:srgbClr val="AD940D"/>
              </a:solidFill>
            </a:endParaRPr>
          </a:p>
          <a:p>
            <a:r>
              <a:rPr lang="en-US" sz="2400" dirty="0">
                <a:solidFill>
                  <a:srgbClr val="AD940D"/>
                </a:solidFill>
              </a:rPr>
              <a:t>The Duty of Loyalty:</a:t>
            </a:r>
          </a:p>
          <a:p>
            <a:r>
              <a:rPr lang="en-US" sz="2400" dirty="0">
                <a:solidFill>
                  <a:srgbClr val="AD940D"/>
                </a:solidFill>
              </a:rPr>
              <a:t>The board and the board member’s obligation to be accountable by putting your personal interests aside for the greater good of the association.</a:t>
            </a:r>
          </a:p>
        </p:txBody>
      </p:sp>
      <p:sp>
        <p:nvSpPr>
          <p:cNvPr id="5" name="Rectangle 4">
            <a:extLst>
              <a:ext uri="{FF2B5EF4-FFF2-40B4-BE49-F238E27FC236}">
                <a16:creationId xmlns:a16="http://schemas.microsoft.com/office/drawing/2014/main" id="{5FA8B5D0-BE20-4C6E-B56F-12F77015CFED}"/>
              </a:ext>
            </a:extLst>
          </p:cNvPr>
          <p:cNvSpPr/>
          <p:nvPr/>
        </p:nvSpPr>
        <p:spPr>
          <a:xfrm>
            <a:off x="0" y="5646147"/>
            <a:ext cx="12192000" cy="48379"/>
          </a:xfrm>
          <a:prstGeom prst="rect">
            <a:avLst/>
          </a:prstGeom>
          <a:solidFill>
            <a:srgbClr val="AD9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A picture containing drawing&#10;&#10;Description automatically generated">
            <a:extLst>
              <a:ext uri="{FF2B5EF4-FFF2-40B4-BE49-F238E27FC236}">
                <a16:creationId xmlns:a16="http://schemas.microsoft.com/office/drawing/2014/main" id="{5F432713-3EAD-4B3D-A01C-2B73A9F220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09683" y="5868988"/>
            <a:ext cx="2070209" cy="855201"/>
          </a:xfrm>
          <a:prstGeom prst="rect">
            <a:avLst/>
          </a:prstGeom>
        </p:spPr>
      </p:pic>
    </p:spTree>
    <p:extLst>
      <p:ext uri="{BB962C8B-B14F-4D97-AF65-F5344CB8AC3E}">
        <p14:creationId xmlns:p14="http://schemas.microsoft.com/office/powerpoint/2010/main" val="959774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3B201-C655-4B69-98C3-BB4DC59945A1}"/>
              </a:ext>
            </a:extLst>
          </p:cNvPr>
          <p:cNvSpPr>
            <a:spLocks noGrp="1"/>
          </p:cNvSpPr>
          <p:nvPr>
            <p:ph type="title"/>
          </p:nvPr>
        </p:nvSpPr>
        <p:spPr/>
        <p:txBody>
          <a:bodyPr/>
          <a:lstStyle/>
          <a:p>
            <a:r>
              <a:rPr lang="en-US" b="1" dirty="0">
                <a:solidFill>
                  <a:srgbClr val="0B467A"/>
                </a:solidFill>
              </a:rPr>
              <a:t>Board Duty</a:t>
            </a:r>
          </a:p>
        </p:txBody>
      </p:sp>
      <p:sp>
        <p:nvSpPr>
          <p:cNvPr id="3" name="Content Placeholder 2">
            <a:extLst>
              <a:ext uri="{FF2B5EF4-FFF2-40B4-BE49-F238E27FC236}">
                <a16:creationId xmlns:a16="http://schemas.microsoft.com/office/drawing/2014/main" id="{34A379A5-D6BE-41CA-B1C0-BB0F7F3F28CA}"/>
              </a:ext>
            </a:extLst>
          </p:cNvPr>
          <p:cNvSpPr>
            <a:spLocks noGrp="1"/>
          </p:cNvSpPr>
          <p:nvPr>
            <p:ph idx="1"/>
          </p:nvPr>
        </p:nvSpPr>
        <p:spPr/>
        <p:txBody>
          <a:bodyPr/>
          <a:lstStyle/>
          <a:p>
            <a:r>
              <a:rPr lang="en-US" b="1" dirty="0">
                <a:solidFill>
                  <a:srgbClr val="0B467A"/>
                </a:solidFill>
              </a:rPr>
              <a:t>Ways You Can Fulfill This Duty</a:t>
            </a:r>
          </a:p>
          <a:p>
            <a:pPr lvl="1"/>
            <a:endParaRPr lang="en-US" sz="2400" dirty="0"/>
          </a:p>
          <a:p>
            <a:pPr lvl="1"/>
            <a:r>
              <a:rPr lang="en-US" sz="2400" dirty="0"/>
              <a:t>Make decisions that conform to your association’s mission/</a:t>
            </a:r>
          </a:p>
          <a:p>
            <a:pPr lvl="1"/>
            <a:r>
              <a:rPr lang="en-US" sz="2400" dirty="0"/>
              <a:t>Comply with applicable federal, state, and local laws (e.g., filing tax forms, paying employment taxes, and publicly disclosing selective information).</a:t>
            </a:r>
          </a:p>
          <a:p>
            <a:pPr lvl="1"/>
            <a:r>
              <a:rPr lang="en-US" sz="2400" dirty="0"/>
              <a:t>Adhere to your organizations and chapters bylaws and other governing documents.</a:t>
            </a:r>
          </a:p>
        </p:txBody>
      </p:sp>
      <p:sp>
        <p:nvSpPr>
          <p:cNvPr id="4" name="Text Placeholder 3">
            <a:extLst>
              <a:ext uri="{FF2B5EF4-FFF2-40B4-BE49-F238E27FC236}">
                <a16:creationId xmlns:a16="http://schemas.microsoft.com/office/drawing/2014/main" id="{CC997B40-2038-4AE0-A443-B3D9B0F6CE52}"/>
              </a:ext>
            </a:extLst>
          </p:cNvPr>
          <p:cNvSpPr>
            <a:spLocks noGrp="1"/>
          </p:cNvSpPr>
          <p:nvPr>
            <p:ph type="body" sz="half" idx="2"/>
          </p:nvPr>
        </p:nvSpPr>
        <p:spPr/>
        <p:txBody>
          <a:bodyPr>
            <a:normAutofit/>
          </a:bodyPr>
          <a:lstStyle/>
          <a:p>
            <a:endParaRPr lang="en-US" sz="2400" dirty="0">
              <a:solidFill>
                <a:srgbClr val="AD940D"/>
              </a:solidFill>
            </a:endParaRPr>
          </a:p>
          <a:p>
            <a:r>
              <a:rPr lang="en-US" sz="2400" dirty="0">
                <a:solidFill>
                  <a:srgbClr val="AD940D"/>
                </a:solidFill>
              </a:rPr>
              <a:t>The Duty of Obedience:</a:t>
            </a:r>
          </a:p>
          <a:p>
            <a:r>
              <a:rPr lang="en-US" sz="2400" dirty="0">
                <a:solidFill>
                  <a:srgbClr val="AD940D"/>
                </a:solidFill>
              </a:rPr>
              <a:t>The board and the board member’s obligation to comply with legal, regulatory, and reporting requirements and to serve as a guardian of your association’s mission</a:t>
            </a:r>
          </a:p>
        </p:txBody>
      </p:sp>
      <p:pic>
        <p:nvPicPr>
          <p:cNvPr id="5" name="Picture 4" descr="A picture containing drawing&#10;&#10;Description automatically generated">
            <a:extLst>
              <a:ext uri="{FF2B5EF4-FFF2-40B4-BE49-F238E27FC236}">
                <a16:creationId xmlns:a16="http://schemas.microsoft.com/office/drawing/2014/main" id="{00CED020-0D7B-46A2-B8B6-9DB6821870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09683" y="5868988"/>
            <a:ext cx="2070209" cy="855201"/>
          </a:xfrm>
          <a:prstGeom prst="rect">
            <a:avLst/>
          </a:prstGeom>
        </p:spPr>
      </p:pic>
      <p:sp>
        <p:nvSpPr>
          <p:cNvPr id="6" name="Rectangle 5">
            <a:extLst>
              <a:ext uri="{FF2B5EF4-FFF2-40B4-BE49-F238E27FC236}">
                <a16:creationId xmlns:a16="http://schemas.microsoft.com/office/drawing/2014/main" id="{BA8280DD-1603-47C7-97B6-B1E3BB54117C}"/>
              </a:ext>
            </a:extLst>
          </p:cNvPr>
          <p:cNvSpPr/>
          <p:nvPr/>
        </p:nvSpPr>
        <p:spPr>
          <a:xfrm>
            <a:off x="0" y="5646147"/>
            <a:ext cx="12192000" cy="48379"/>
          </a:xfrm>
          <a:prstGeom prst="rect">
            <a:avLst/>
          </a:prstGeom>
          <a:solidFill>
            <a:srgbClr val="AD94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970247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2220</TotalTime>
  <Words>369</Words>
  <Application>Microsoft Office PowerPoint</Application>
  <PresentationFormat>Widescreen</PresentationFormat>
  <Paragraphs>44</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Avenir LT 35 Light</vt:lpstr>
      <vt:lpstr>Avenir LT 45 Book</vt:lpstr>
      <vt:lpstr>Calibri</vt:lpstr>
      <vt:lpstr>Calibri Light</vt:lpstr>
      <vt:lpstr>Office Theme</vt:lpstr>
      <vt:lpstr>Legal Duties of Board Service </vt:lpstr>
      <vt:lpstr>Board Duty</vt:lpstr>
      <vt:lpstr>Board Duty</vt:lpstr>
      <vt:lpstr>Board Duty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Parshy Phillips</dc:creator>
  <cp:lastModifiedBy>Holly Dotson</cp:lastModifiedBy>
  <cp:revision>11</cp:revision>
  <dcterms:created xsi:type="dcterms:W3CDTF">2020-09-18T15:55:32Z</dcterms:created>
  <dcterms:modified xsi:type="dcterms:W3CDTF">2021-10-25T18:45:08Z</dcterms:modified>
</cp:coreProperties>
</file>