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00" r:id="rId2"/>
  </p:sldIdLst>
  <p:sldSz cx="9845675" cy="755967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467A"/>
    <a:srgbClr val="D5B700"/>
    <a:srgbClr val="0D5C91"/>
    <a:srgbClr val="AD94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44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6941D-DA6A-4207-9B6C-3CB80EBBB06E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65463" y="857250"/>
            <a:ext cx="30130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9295A-EBC3-44C4-89F9-DEE2059A40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49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65463" y="857250"/>
            <a:ext cx="30130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A9295A-EBC3-44C4-89F9-DEE2059A40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244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8426" y="1237198"/>
            <a:ext cx="8368824" cy="2631886"/>
          </a:xfrm>
        </p:spPr>
        <p:txBody>
          <a:bodyPr anchor="b"/>
          <a:lstStyle>
            <a:lvl1pPr algn="ctr">
              <a:defRPr sz="64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0710" y="3970581"/>
            <a:ext cx="7384256" cy="1825170"/>
          </a:xfrm>
        </p:spPr>
        <p:txBody>
          <a:bodyPr/>
          <a:lstStyle>
            <a:lvl1pPr marL="0" indent="0" algn="ctr">
              <a:buNone/>
              <a:defRPr sz="2584"/>
            </a:lvl1pPr>
            <a:lvl2pPr marL="492285" indent="0" algn="ctr">
              <a:buNone/>
              <a:defRPr sz="2153"/>
            </a:lvl2pPr>
            <a:lvl3pPr marL="984570" indent="0" algn="ctr">
              <a:buNone/>
              <a:defRPr sz="1938"/>
            </a:lvl3pPr>
            <a:lvl4pPr marL="1476857" indent="0" algn="ctr">
              <a:buNone/>
              <a:defRPr sz="1723"/>
            </a:lvl4pPr>
            <a:lvl5pPr marL="1969142" indent="0" algn="ctr">
              <a:buNone/>
              <a:defRPr sz="1723"/>
            </a:lvl5pPr>
            <a:lvl6pPr marL="2461427" indent="0" algn="ctr">
              <a:buNone/>
              <a:defRPr sz="1723"/>
            </a:lvl6pPr>
            <a:lvl7pPr marL="2953712" indent="0" algn="ctr">
              <a:buNone/>
              <a:defRPr sz="1723"/>
            </a:lvl7pPr>
            <a:lvl8pPr marL="3445998" indent="0" algn="ctr">
              <a:buNone/>
              <a:defRPr sz="1723"/>
            </a:lvl8pPr>
            <a:lvl9pPr marL="3938283" indent="0" algn="ctr">
              <a:buNone/>
              <a:defRPr sz="17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2BBD4-4DBB-4B20-AD34-F523D1E1BF27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32154-21E9-4C16-8328-94D3C0016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816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2BBD4-4DBB-4B20-AD34-F523D1E1BF27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32154-21E9-4C16-8328-94D3C0016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53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5812" y="402484"/>
            <a:ext cx="2122974" cy="64064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6891" y="402484"/>
            <a:ext cx="6245850" cy="6406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2BBD4-4DBB-4B20-AD34-F523D1E1BF27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32154-21E9-4C16-8328-94D3C0016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0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2BBD4-4DBB-4B20-AD34-F523D1E1BF27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32154-21E9-4C16-8328-94D3C0016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65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65" y="1884671"/>
            <a:ext cx="8491895" cy="3144615"/>
          </a:xfrm>
        </p:spPr>
        <p:txBody>
          <a:bodyPr anchor="b"/>
          <a:lstStyle>
            <a:lvl1pPr>
              <a:defRPr sz="64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1765" y="5059035"/>
            <a:ext cx="8491895" cy="1653677"/>
          </a:xfrm>
        </p:spPr>
        <p:txBody>
          <a:bodyPr/>
          <a:lstStyle>
            <a:lvl1pPr marL="0" indent="0">
              <a:buNone/>
              <a:defRPr sz="2584">
                <a:solidFill>
                  <a:schemeClr val="tx1"/>
                </a:solidFill>
              </a:defRPr>
            </a:lvl1pPr>
            <a:lvl2pPr marL="492285" indent="0">
              <a:buNone/>
              <a:defRPr sz="2153">
                <a:solidFill>
                  <a:schemeClr val="tx1">
                    <a:tint val="75000"/>
                  </a:schemeClr>
                </a:solidFill>
              </a:defRPr>
            </a:lvl2pPr>
            <a:lvl3pPr marL="984570" indent="0">
              <a:buNone/>
              <a:defRPr sz="1938">
                <a:solidFill>
                  <a:schemeClr val="tx1">
                    <a:tint val="75000"/>
                  </a:schemeClr>
                </a:solidFill>
              </a:defRPr>
            </a:lvl3pPr>
            <a:lvl4pPr marL="1476857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1969142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461427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2953712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44599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3938283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2BBD4-4DBB-4B20-AD34-F523D1E1BF27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32154-21E9-4C16-8328-94D3C0016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03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890" y="2012415"/>
            <a:ext cx="4184412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4373" y="2012415"/>
            <a:ext cx="4184412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2BBD4-4DBB-4B20-AD34-F523D1E1BF27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32154-21E9-4C16-8328-94D3C0016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69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174" y="402484"/>
            <a:ext cx="8491895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8176" y="1853172"/>
            <a:ext cx="4165181" cy="908209"/>
          </a:xfrm>
        </p:spPr>
        <p:txBody>
          <a:bodyPr anchor="b"/>
          <a:lstStyle>
            <a:lvl1pPr marL="0" indent="0">
              <a:buNone/>
              <a:defRPr sz="2584" b="1"/>
            </a:lvl1pPr>
            <a:lvl2pPr marL="492285" indent="0">
              <a:buNone/>
              <a:defRPr sz="2153" b="1"/>
            </a:lvl2pPr>
            <a:lvl3pPr marL="984570" indent="0">
              <a:buNone/>
              <a:defRPr sz="1938" b="1"/>
            </a:lvl3pPr>
            <a:lvl4pPr marL="1476857" indent="0">
              <a:buNone/>
              <a:defRPr sz="1723" b="1"/>
            </a:lvl4pPr>
            <a:lvl5pPr marL="1969142" indent="0">
              <a:buNone/>
              <a:defRPr sz="1723" b="1"/>
            </a:lvl5pPr>
            <a:lvl6pPr marL="2461427" indent="0">
              <a:buNone/>
              <a:defRPr sz="1723" b="1"/>
            </a:lvl6pPr>
            <a:lvl7pPr marL="2953712" indent="0">
              <a:buNone/>
              <a:defRPr sz="1723" b="1"/>
            </a:lvl7pPr>
            <a:lvl8pPr marL="3445998" indent="0">
              <a:buNone/>
              <a:defRPr sz="1723" b="1"/>
            </a:lvl8pPr>
            <a:lvl9pPr marL="3938283" indent="0">
              <a:buNone/>
              <a:defRPr sz="17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176" y="2761381"/>
            <a:ext cx="4165181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374" y="1853172"/>
            <a:ext cx="4185694" cy="908209"/>
          </a:xfrm>
        </p:spPr>
        <p:txBody>
          <a:bodyPr anchor="b"/>
          <a:lstStyle>
            <a:lvl1pPr marL="0" indent="0">
              <a:buNone/>
              <a:defRPr sz="2584" b="1"/>
            </a:lvl1pPr>
            <a:lvl2pPr marL="492285" indent="0">
              <a:buNone/>
              <a:defRPr sz="2153" b="1"/>
            </a:lvl2pPr>
            <a:lvl3pPr marL="984570" indent="0">
              <a:buNone/>
              <a:defRPr sz="1938" b="1"/>
            </a:lvl3pPr>
            <a:lvl4pPr marL="1476857" indent="0">
              <a:buNone/>
              <a:defRPr sz="1723" b="1"/>
            </a:lvl4pPr>
            <a:lvl5pPr marL="1969142" indent="0">
              <a:buNone/>
              <a:defRPr sz="1723" b="1"/>
            </a:lvl5pPr>
            <a:lvl6pPr marL="2461427" indent="0">
              <a:buNone/>
              <a:defRPr sz="1723" b="1"/>
            </a:lvl6pPr>
            <a:lvl7pPr marL="2953712" indent="0">
              <a:buNone/>
              <a:defRPr sz="1723" b="1"/>
            </a:lvl7pPr>
            <a:lvl8pPr marL="3445998" indent="0">
              <a:buNone/>
              <a:defRPr sz="1723" b="1"/>
            </a:lvl8pPr>
            <a:lvl9pPr marL="3938283" indent="0">
              <a:buNone/>
              <a:defRPr sz="17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84374" y="2761381"/>
            <a:ext cx="4185694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2BBD4-4DBB-4B20-AD34-F523D1E1BF27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32154-21E9-4C16-8328-94D3C0016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10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2BBD4-4DBB-4B20-AD34-F523D1E1BF27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32154-21E9-4C16-8328-94D3C0016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626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2BBD4-4DBB-4B20-AD34-F523D1E1BF27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32154-21E9-4C16-8328-94D3C0016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8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173" y="503978"/>
            <a:ext cx="3175486" cy="1763924"/>
          </a:xfrm>
        </p:spPr>
        <p:txBody>
          <a:bodyPr anchor="b"/>
          <a:lstStyle>
            <a:lvl1pPr>
              <a:defRPr sz="344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5695" y="1088457"/>
            <a:ext cx="4984373" cy="5372268"/>
          </a:xfrm>
        </p:spPr>
        <p:txBody>
          <a:bodyPr/>
          <a:lstStyle>
            <a:lvl1pPr>
              <a:defRPr sz="3446"/>
            </a:lvl1pPr>
            <a:lvl2pPr>
              <a:defRPr sz="3014"/>
            </a:lvl2pPr>
            <a:lvl3pPr>
              <a:defRPr sz="2584"/>
            </a:lvl3pPr>
            <a:lvl4pPr>
              <a:defRPr sz="2153"/>
            </a:lvl4pPr>
            <a:lvl5pPr>
              <a:defRPr sz="2153"/>
            </a:lvl5pPr>
            <a:lvl6pPr>
              <a:defRPr sz="2153"/>
            </a:lvl6pPr>
            <a:lvl7pPr>
              <a:defRPr sz="2153"/>
            </a:lvl7pPr>
            <a:lvl8pPr>
              <a:defRPr sz="2153"/>
            </a:lvl8pPr>
            <a:lvl9pPr>
              <a:defRPr sz="21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8173" y="2267904"/>
            <a:ext cx="3175486" cy="4201570"/>
          </a:xfrm>
        </p:spPr>
        <p:txBody>
          <a:bodyPr/>
          <a:lstStyle>
            <a:lvl1pPr marL="0" indent="0">
              <a:buNone/>
              <a:defRPr sz="1723"/>
            </a:lvl1pPr>
            <a:lvl2pPr marL="492285" indent="0">
              <a:buNone/>
              <a:defRPr sz="1506"/>
            </a:lvl2pPr>
            <a:lvl3pPr marL="984570" indent="0">
              <a:buNone/>
              <a:defRPr sz="1291"/>
            </a:lvl3pPr>
            <a:lvl4pPr marL="1476857" indent="0">
              <a:buNone/>
              <a:defRPr sz="1076"/>
            </a:lvl4pPr>
            <a:lvl5pPr marL="1969142" indent="0">
              <a:buNone/>
              <a:defRPr sz="1076"/>
            </a:lvl5pPr>
            <a:lvl6pPr marL="2461427" indent="0">
              <a:buNone/>
              <a:defRPr sz="1076"/>
            </a:lvl6pPr>
            <a:lvl7pPr marL="2953712" indent="0">
              <a:buNone/>
              <a:defRPr sz="1076"/>
            </a:lvl7pPr>
            <a:lvl8pPr marL="3445998" indent="0">
              <a:buNone/>
              <a:defRPr sz="1076"/>
            </a:lvl8pPr>
            <a:lvl9pPr marL="3938283" indent="0">
              <a:buNone/>
              <a:defRPr sz="10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2BBD4-4DBB-4B20-AD34-F523D1E1BF27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32154-21E9-4C16-8328-94D3C0016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48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173" y="503978"/>
            <a:ext cx="3175486" cy="1763924"/>
          </a:xfrm>
        </p:spPr>
        <p:txBody>
          <a:bodyPr anchor="b"/>
          <a:lstStyle>
            <a:lvl1pPr>
              <a:defRPr sz="344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85695" y="1088457"/>
            <a:ext cx="4984373" cy="5372268"/>
          </a:xfrm>
        </p:spPr>
        <p:txBody>
          <a:bodyPr anchor="t"/>
          <a:lstStyle>
            <a:lvl1pPr marL="0" indent="0">
              <a:buNone/>
              <a:defRPr sz="3446"/>
            </a:lvl1pPr>
            <a:lvl2pPr marL="492285" indent="0">
              <a:buNone/>
              <a:defRPr sz="3014"/>
            </a:lvl2pPr>
            <a:lvl3pPr marL="984570" indent="0">
              <a:buNone/>
              <a:defRPr sz="2584"/>
            </a:lvl3pPr>
            <a:lvl4pPr marL="1476857" indent="0">
              <a:buNone/>
              <a:defRPr sz="2153"/>
            </a:lvl4pPr>
            <a:lvl5pPr marL="1969142" indent="0">
              <a:buNone/>
              <a:defRPr sz="2153"/>
            </a:lvl5pPr>
            <a:lvl6pPr marL="2461427" indent="0">
              <a:buNone/>
              <a:defRPr sz="2153"/>
            </a:lvl6pPr>
            <a:lvl7pPr marL="2953712" indent="0">
              <a:buNone/>
              <a:defRPr sz="2153"/>
            </a:lvl7pPr>
            <a:lvl8pPr marL="3445998" indent="0">
              <a:buNone/>
              <a:defRPr sz="2153"/>
            </a:lvl8pPr>
            <a:lvl9pPr marL="3938283" indent="0">
              <a:buNone/>
              <a:defRPr sz="21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8173" y="2267904"/>
            <a:ext cx="3175486" cy="4201570"/>
          </a:xfrm>
        </p:spPr>
        <p:txBody>
          <a:bodyPr/>
          <a:lstStyle>
            <a:lvl1pPr marL="0" indent="0">
              <a:buNone/>
              <a:defRPr sz="1723"/>
            </a:lvl1pPr>
            <a:lvl2pPr marL="492285" indent="0">
              <a:buNone/>
              <a:defRPr sz="1506"/>
            </a:lvl2pPr>
            <a:lvl3pPr marL="984570" indent="0">
              <a:buNone/>
              <a:defRPr sz="1291"/>
            </a:lvl3pPr>
            <a:lvl4pPr marL="1476857" indent="0">
              <a:buNone/>
              <a:defRPr sz="1076"/>
            </a:lvl4pPr>
            <a:lvl5pPr marL="1969142" indent="0">
              <a:buNone/>
              <a:defRPr sz="1076"/>
            </a:lvl5pPr>
            <a:lvl6pPr marL="2461427" indent="0">
              <a:buNone/>
              <a:defRPr sz="1076"/>
            </a:lvl6pPr>
            <a:lvl7pPr marL="2953712" indent="0">
              <a:buNone/>
              <a:defRPr sz="1076"/>
            </a:lvl7pPr>
            <a:lvl8pPr marL="3445998" indent="0">
              <a:buNone/>
              <a:defRPr sz="1076"/>
            </a:lvl8pPr>
            <a:lvl9pPr marL="3938283" indent="0">
              <a:buNone/>
              <a:defRPr sz="10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2BBD4-4DBB-4B20-AD34-F523D1E1BF27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32154-21E9-4C16-8328-94D3C0016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20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6892" y="402484"/>
            <a:ext cx="8491895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892" y="2012415"/>
            <a:ext cx="8491895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6892" y="7006702"/>
            <a:ext cx="221527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2BBD4-4DBB-4B20-AD34-F523D1E1BF27}" type="datetimeFigureOut">
              <a:rPr lang="en-US" smtClean="0"/>
              <a:t>11/14/2021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61382" y="7006702"/>
            <a:ext cx="3322915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53510" y="7006702"/>
            <a:ext cx="221527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32154-21E9-4C16-8328-94D3C0016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8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84570" rtl="0" eaLnBrk="1" latinLnBrk="0" hangingPunct="1">
        <a:lnSpc>
          <a:spcPct val="90000"/>
        </a:lnSpc>
        <a:spcBef>
          <a:spcPct val="0"/>
        </a:spcBef>
        <a:buNone/>
        <a:defRPr sz="47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143" indent="-246143" algn="l" defTabSz="984570" rtl="0" eaLnBrk="1" latinLnBrk="0" hangingPunct="1">
        <a:lnSpc>
          <a:spcPct val="90000"/>
        </a:lnSpc>
        <a:spcBef>
          <a:spcPts val="1076"/>
        </a:spcBef>
        <a:buFont typeface="Arial" panose="020B0604020202020204" pitchFamily="34" charset="0"/>
        <a:buChar char="•"/>
        <a:defRPr sz="3014" kern="1200">
          <a:solidFill>
            <a:schemeClr val="tx1"/>
          </a:solidFill>
          <a:latin typeface="+mn-lt"/>
          <a:ea typeface="+mn-ea"/>
          <a:cs typeface="+mn-cs"/>
        </a:defRPr>
      </a:lvl1pPr>
      <a:lvl2pPr marL="738428" indent="-246143" algn="l" defTabSz="984570" rtl="0" eaLnBrk="1" latinLnBrk="0" hangingPunct="1">
        <a:lnSpc>
          <a:spcPct val="90000"/>
        </a:lnSpc>
        <a:spcBef>
          <a:spcPts val="537"/>
        </a:spcBef>
        <a:buFont typeface="Arial" panose="020B0604020202020204" pitchFamily="34" charset="0"/>
        <a:buChar char="•"/>
        <a:defRPr sz="2584" kern="1200">
          <a:solidFill>
            <a:schemeClr val="tx1"/>
          </a:solidFill>
          <a:latin typeface="+mn-lt"/>
          <a:ea typeface="+mn-ea"/>
          <a:cs typeface="+mn-cs"/>
        </a:defRPr>
      </a:lvl2pPr>
      <a:lvl3pPr marL="1230713" indent="-246143" algn="l" defTabSz="984570" rtl="0" eaLnBrk="1" latinLnBrk="0" hangingPunct="1">
        <a:lnSpc>
          <a:spcPct val="90000"/>
        </a:lnSpc>
        <a:spcBef>
          <a:spcPts val="537"/>
        </a:spcBef>
        <a:buFont typeface="Arial" panose="020B0604020202020204" pitchFamily="34" charset="0"/>
        <a:buChar char="•"/>
        <a:defRPr sz="2153" kern="1200">
          <a:solidFill>
            <a:schemeClr val="tx1"/>
          </a:solidFill>
          <a:latin typeface="+mn-lt"/>
          <a:ea typeface="+mn-ea"/>
          <a:cs typeface="+mn-cs"/>
        </a:defRPr>
      </a:lvl3pPr>
      <a:lvl4pPr marL="1722998" indent="-246143" algn="l" defTabSz="984570" rtl="0" eaLnBrk="1" latinLnBrk="0" hangingPunct="1">
        <a:lnSpc>
          <a:spcPct val="90000"/>
        </a:lnSpc>
        <a:spcBef>
          <a:spcPts val="537"/>
        </a:spcBef>
        <a:buFont typeface="Arial" panose="020B0604020202020204" pitchFamily="34" charset="0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4pPr>
      <a:lvl5pPr marL="2215285" indent="-246143" algn="l" defTabSz="984570" rtl="0" eaLnBrk="1" latinLnBrk="0" hangingPunct="1">
        <a:lnSpc>
          <a:spcPct val="90000"/>
        </a:lnSpc>
        <a:spcBef>
          <a:spcPts val="537"/>
        </a:spcBef>
        <a:buFont typeface="Arial" panose="020B0604020202020204" pitchFamily="34" charset="0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5pPr>
      <a:lvl6pPr marL="2707570" indent="-246143" algn="l" defTabSz="984570" rtl="0" eaLnBrk="1" latinLnBrk="0" hangingPunct="1">
        <a:lnSpc>
          <a:spcPct val="90000"/>
        </a:lnSpc>
        <a:spcBef>
          <a:spcPts val="537"/>
        </a:spcBef>
        <a:buFont typeface="Arial" panose="020B0604020202020204" pitchFamily="34" charset="0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6pPr>
      <a:lvl7pPr marL="3199855" indent="-246143" algn="l" defTabSz="984570" rtl="0" eaLnBrk="1" latinLnBrk="0" hangingPunct="1">
        <a:lnSpc>
          <a:spcPct val="90000"/>
        </a:lnSpc>
        <a:spcBef>
          <a:spcPts val="537"/>
        </a:spcBef>
        <a:buFont typeface="Arial" panose="020B0604020202020204" pitchFamily="34" charset="0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7pPr>
      <a:lvl8pPr marL="3692140" indent="-246143" algn="l" defTabSz="984570" rtl="0" eaLnBrk="1" latinLnBrk="0" hangingPunct="1">
        <a:lnSpc>
          <a:spcPct val="90000"/>
        </a:lnSpc>
        <a:spcBef>
          <a:spcPts val="537"/>
        </a:spcBef>
        <a:buFont typeface="Arial" panose="020B0604020202020204" pitchFamily="34" charset="0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8pPr>
      <a:lvl9pPr marL="4184426" indent="-246143" algn="l" defTabSz="984570" rtl="0" eaLnBrk="1" latinLnBrk="0" hangingPunct="1">
        <a:lnSpc>
          <a:spcPct val="90000"/>
        </a:lnSpc>
        <a:spcBef>
          <a:spcPts val="537"/>
        </a:spcBef>
        <a:buFont typeface="Arial" panose="020B0604020202020204" pitchFamily="34" charset="0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84570" rtl="0" eaLnBrk="1" latinLnBrk="0" hangingPunct="1">
        <a:defRPr sz="1938" kern="1200">
          <a:solidFill>
            <a:schemeClr val="tx1"/>
          </a:solidFill>
          <a:latin typeface="+mn-lt"/>
          <a:ea typeface="+mn-ea"/>
          <a:cs typeface="+mn-cs"/>
        </a:defRPr>
      </a:lvl1pPr>
      <a:lvl2pPr marL="492285" algn="l" defTabSz="984570" rtl="0" eaLnBrk="1" latinLnBrk="0" hangingPunct="1">
        <a:defRPr sz="1938" kern="1200">
          <a:solidFill>
            <a:schemeClr val="tx1"/>
          </a:solidFill>
          <a:latin typeface="+mn-lt"/>
          <a:ea typeface="+mn-ea"/>
          <a:cs typeface="+mn-cs"/>
        </a:defRPr>
      </a:lvl2pPr>
      <a:lvl3pPr marL="984570" algn="l" defTabSz="984570" rtl="0" eaLnBrk="1" latinLnBrk="0" hangingPunct="1">
        <a:defRPr sz="1938" kern="1200">
          <a:solidFill>
            <a:schemeClr val="tx1"/>
          </a:solidFill>
          <a:latin typeface="+mn-lt"/>
          <a:ea typeface="+mn-ea"/>
          <a:cs typeface="+mn-cs"/>
        </a:defRPr>
      </a:lvl3pPr>
      <a:lvl4pPr marL="1476857" algn="l" defTabSz="984570" rtl="0" eaLnBrk="1" latinLnBrk="0" hangingPunct="1">
        <a:defRPr sz="1938" kern="1200">
          <a:solidFill>
            <a:schemeClr val="tx1"/>
          </a:solidFill>
          <a:latin typeface="+mn-lt"/>
          <a:ea typeface="+mn-ea"/>
          <a:cs typeface="+mn-cs"/>
        </a:defRPr>
      </a:lvl4pPr>
      <a:lvl5pPr marL="1969142" algn="l" defTabSz="984570" rtl="0" eaLnBrk="1" latinLnBrk="0" hangingPunct="1">
        <a:defRPr sz="1938" kern="1200">
          <a:solidFill>
            <a:schemeClr val="tx1"/>
          </a:solidFill>
          <a:latin typeface="+mn-lt"/>
          <a:ea typeface="+mn-ea"/>
          <a:cs typeface="+mn-cs"/>
        </a:defRPr>
      </a:lvl5pPr>
      <a:lvl6pPr marL="2461427" algn="l" defTabSz="984570" rtl="0" eaLnBrk="1" latinLnBrk="0" hangingPunct="1">
        <a:defRPr sz="1938" kern="1200">
          <a:solidFill>
            <a:schemeClr val="tx1"/>
          </a:solidFill>
          <a:latin typeface="+mn-lt"/>
          <a:ea typeface="+mn-ea"/>
          <a:cs typeface="+mn-cs"/>
        </a:defRPr>
      </a:lvl6pPr>
      <a:lvl7pPr marL="2953712" algn="l" defTabSz="984570" rtl="0" eaLnBrk="1" latinLnBrk="0" hangingPunct="1">
        <a:defRPr sz="1938" kern="1200">
          <a:solidFill>
            <a:schemeClr val="tx1"/>
          </a:solidFill>
          <a:latin typeface="+mn-lt"/>
          <a:ea typeface="+mn-ea"/>
          <a:cs typeface="+mn-cs"/>
        </a:defRPr>
      </a:lvl7pPr>
      <a:lvl8pPr marL="3445998" algn="l" defTabSz="984570" rtl="0" eaLnBrk="1" latinLnBrk="0" hangingPunct="1">
        <a:defRPr sz="1938" kern="1200">
          <a:solidFill>
            <a:schemeClr val="tx1"/>
          </a:solidFill>
          <a:latin typeface="+mn-lt"/>
          <a:ea typeface="+mn-ea"/>
          <a:cs typeface="+mn-cs"/>
        </a:defRPr>
      </a:lvl8pPr>
      <a:lvl9pPr marL="3938283" algn="l" defTabSz="984570" rtl="0" eaLnBrk="1" latinLnBrk="0" hangingPunct="1">
        <a:defRPr sz="19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1053906" y="2116230"/>
            <a:ext cx="7632970" cy="1111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510" dirty="0">
              <a:solidFill>
                <a:srgbClr val="19305C"/>
              </a:solidFill>
              <a:latin typeface="Avenir LT 45 Book" panose="020B0503020000020003" pitchFamily="34" charset="0"/>
            </a:endParaRPr>
          </a:p>
          <a:p>
            <a:pPr algn="ctr"/>
            <a:r>
              <a:rPr lang="en-US" sz="3601" b="1" cap="all" dirty="0">
                <a:solidFill>
                  <a:srgbClr val="0B4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Event Here</a:t>
            </a:r>
          </a:p>
          <a:p>
            <a:endParaRPr lang="en-US" sz="1510" dirty="0">
              <a:solidFill>
                <a:srgbClr val="19305C"/>
              </a:solidFill>
              <a:latin typeface="Avenir LT 45 Book" panose="020B05030200000200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6FB2F5-4D1E-407A-902E-BF437F709899}"/>
              </a:ext>
            </a:extLst>
          </p:cNvPr>
          <p:cNvSpPr txBox="1"/>
          <p:nvPr/>
        </p:nvSpPr>
        <p:spPr>
          <a:xfrm>
            <a:off x="1442154" y="3418380"/>
            <a:ext cx="6856476" cy="1187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510" dirty="0">
              <a:solidFill>
                <a:srgbClr val="19305C"/>
              </a:solidFill>
              <a:latin typeface="Avenir LT 45 Book" panose="020B0503020000020003" pitchFamily="34" charset="0"/>
            </a:endParaRPr>
          </a:p>
          <a:p>
            <a:endParaRPr lang="en-US" sz="1510" dirty="0">
              <a:solidFill>
                <a:srgbClr val="19305C"/>
              </a:solidFill>
              <a:latin typeface="Avenir LT 45 Book" panose="020B0503020000020003" pitchFamily="34" charset="0"/>
            </a:endParaRPr>
          </a:p>
          <a:p>
            <a:pPr algn="ctr"/>
            <a:endParaRPr lang="en-US" sz="2584" b="1" cap="all" dirty="0">
              <a:solidFill>
                <a:srgbClr val="0D5C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510" dirty="0">
              <a:solidFill>
                <a:srgbClr val="19305C"/>
              </a:solidFill>
              <a:latin typeface="Avenir LT 45 Book" panose="020B0503020000020003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5C32E4D-9067-4321-8244-9866E128C14D}"/>
              </a:ext>
            </a:extLst>
          </p:cNvPr>
          <p:cNvSpPr txBox="1"/>
          <p:nvPr/>
        </p:nvSpPr>
        <p:spPr>
          <a:xfrm>
            <a:off x="3880282" y="6201608"/>
            <a:ext cx="44540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0B467A"/>
                </a:solidFill>
                <a:latin typeface="Avenir LT 45 Book" panose="020B0503020000020003" pitchFamily="34" charset="0"/>
              </a:rPr>
              <a:t>FOLLOW THE CONVERSATION: WWW.IASA.ORG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AC7A538-12BC-4EA9-B90C-6D10109EE744}"/>
              </a:ext>
            </a:extLst>
          </p:cNvPr>
          <p:cNvSpPr/>
          <p:nvPr/>
        </p:nvSpPr>
        <p:spPr>
          <a:xfrm>
            <a:off x="3" y="6027643"/>
            <a:ext cx="9845675" cy="39068"/>
          </a:xfrm>
          <a:prstGeom prst="rect">
            <a:avLst/>
          </a:prstGeom>
          <a:solidFill>
            <a:srgbClr val="D5B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53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5C782F-6A8D-4674-8A03-0C42E14807E8}"/>
              </a:ext>
            </a:extLst>
          </p:cNvPr>
          <p:cNvGrpSpPr/>
          <p:nvPr/>
        </p:nvGrpSpPr>
        <p:grpSpPr>
          <a:xfrm>
            <a:off x="7470844" y="6110218"/>
            <a:ext cx="1715456" cy="462359"/>
            <a:chOff x="9637842" y="6177083"/>
            <a:chExt cx="2253434" cy="675380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FBFFE80-C3F3-48CE-A984-B043BC15DF0D}"/>
                </a:ext>
              </a:extLst>
            </p:cNvPr>
            <p:cNvCxnSpPr/>
            <p:nvPr/>
          </p:nvCxnSpPr>
          <p:spPr>
            <a:xfrm>
              <a:off x="9757886" y="6177083"/>
              <a:ext cx="0" cy="534116"/>
            </a:xfrm>
            <a:prstGeom prst="line">
              <a:avLst/>
            </a:prstGeom>
            <a:solidFill>
              <a:srgbClr val="19305C"/>
            </a:solidFill>
            <a:ln w="19050">
              <a:solidFill>
                <a:srgbClr val="0D5C9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0276267-C61C-4C37-996F-CB8AC30E2082}"/>
                </a:ext>
              </a:extLst>
            </p:cNvPr>
            <p:cNvSpPr txBox="1"/>
            <p:nvPr/>
          </p:nvSpPr>
          <p:spPr>
            <a:xfrm>
              <a:off x="10961676" y="6539754"/>
              <a:ext cx="853386" cy="2985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728" dirty="0">
                  <a:solidFill>
                    <a:srgbClr val="0D5C91"/>
                  </a:solidFill>
                  <a:latin typeface="Avenir LT 35 Light" panose="020B0303020000020003" pitchFamily="34" charset="0"/>
                </a:rPr>
                <a:t>@IASA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630ED32-F506-41D9-ADCE-80E9E7DA88F3}"/>
                </a:ext>
              </a:extLst>
            </p:cNvPr>
            <p:cNvSpPr txBox="1"/>
            <p:nvPr/>
          </p:nvSpPr>
          <p:spPr>
            <a:xfrm>
              <a:off x="9637842" y="6553962"/>
              <a:ext cx="853386" cy="2985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728" dirty="0">
                  <a:solidFill>
                    <a:srgbClr val="0D5C91"/>
                  </a:solidFill>
                  <a:latin typeface="Avenir LT 35 Light" panose="020B0303020000020003" pitchFamily="34" charset="0"/>
                </a:rPr>
                <a:t>@IASAINC</a:t>
              </a:r>
            </a:p>
          </p:txBody>
        </p: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BE80C057-202F-4ABB-B9CC-B597F955BF6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98541" y="6236258"/>
              <a:ext cx="332673" cy="332673"/>
            </a:xfrm>
            <a:prstGeom prst="rect">
              <a:avLst/>
            </a:prstGeom>
            <a:solidFill>
              <a:srgbClr val="19305C"/>
            </a:solidFill>
          </p:spPr>
        </p:pic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8516A374-6867-4B7C-A6B6-EC03A88F45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998" y="6219571"/>
              <a:ext cx="347693" cy="347693"/>
            </a:xfrm>
            <a:prstGeom prst="rect">
              <a:avLst/>
            </a:prstGeom>
            <a:solidFill>
              <a:srgbClr val="19305C"/>
            </a:solidFill>
          </p:spPr>
        </p:pic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85B845-165E-4C65-8436-D2959AA1B50C}"/>
                </a:ext>
              </a:extLst>
            </p:cNvPr>
            <p:cNvCxnSpPr/>
            <p:nvPr/>
          </p:nvCxnSpPr>
          <p:spPr>
            <a:xfrm>
              <a:off x="10494678" y="6177083"/>
              <a:ext cx="0" cy="517920"/>
            </a:xfrm>
            <a:prstGeom prst="line">
              <a:avLst/>
            </a:prstGeom>
            <a:solidFill>
              <a:srgbClr val="19305C"/>
            </a:solidFill>
            <a:ln w="19050">
              <a:solidFill>
                <a:srgbClr val="0D5C9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CDCB777-9293-423D-9BB9-FFD45D7EB46E}"/>
                </a:ext>
              </a:extLst>
            </p:cNvPr>
            <p:cNvCxnSpPr/>
            <p:nvPr/>
          </p:nvCxnSpPr>
          <p:spPr>
            <a:xfrm>
              <a:off x="11193475" y="6184063"/>
              <a:ext cx="0" cy="508000"/>
            </a:xfrm>
            <a:prstGeom prst="line">
              <a:avLst/>
            </a:prstGeom>
            <a:solidFill>
              <a:srgbClr val="19305C"/>
            </a:solidFill>
            <a:ln w="19050">
              <a:solidFill>
                <a:srgbClr val="0D5C9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F16CCA2-8BF1-4D01-A2E1-004D7E7319F2}"/>
                </a:ext>
              </a:extLst>
            </p:cNvPr>
            <p:cNvCxnSpPr/>
            <p:nvPr/>
          </p:nvCxnSpPr>
          <p:spPr>
            <a:xfrm>
              <a:off x="11891276" y="6177083"/>
              <a:ext cx="0" cy="508000"/>
            </a:xfrm>
            <a:prstGeom prst="line">
              <a:avLst/>
            </a:prstGeom>
            <a:solidFill>
              <a:srgbClr val="19305C"/>
            </a:solidFill>
            <a:ln w="19050">
              <a:solidFill>
                <a:srgbClr val="0D5C9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7FEB3E26-5467-4861-A05A-E9D5DD6823B9}"/>
                </a:ext>
              </a:extLst>
            </p:cNvPr>
            <p:cNvSpPr txBox="1"/>
            <p:nvPr/>
          </p:nvSpPr>
          <p:spPr>
            <a:xfrm>
              <a:off x="10374631" y="6543934"/>
              <a:ext cx="853386" cy="2985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728" dirty="0">
                  <a:solidFill>
                    <a:srgbClr val="0D5C91"/>
                  </a:solidFill>
                  <a:latin typeface="Avenir LT 35 Light" panose="020B0303020000020003" pitchFamily="34" charset="0"/>
                </a:rPr>
                <a:t>@IASAINC</a:t>
              </a:r>
            </a:p>
          </p:txBody>
        </p:sp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721B4EC8-BEE0-44D4-A815-034EA5A64A9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356291" y="6217611"/>
              <a:ext cx="372829" cy="372829"/>
            </a:xfrm>
            <a:prstGeom prst="rect">
              <a:avLst/>
            </a:prstGeom>
          </p:spPr>
        </p:pic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186E17C-F851-4C32-B9DF-B6144AA3C12C}"/>
              </a:ext>
            </a:extLst>
          </p:cNvPr>
          <p:cNvSpPr txBox="1"/>
          <p:nvPr/>
        </p:nvSpPr>
        <p:spPr>
          <a:xfrm>
            <a:off x="1691968" y="3450459"/>
            <a:ext cx="6457489" cy="787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60" dirty="0">
                <a:solidFill>
                  <a:srgbClr val="0B4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Here</a:t>
            </a:r>
          </a:p>
          <a:p>
            <a:pPr algn="ctr"/>
            <a:r>
              <a:rPr lang="en-US" sz="2260" dirty="0">
                <a:solidFill>
                  <a:srgbClr val="0B4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Here | XX CPE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F50E018-193C-423A-812B-649FD3BFD090}"/>
              </a:ext>
            </a:extLst>
          </p:cNvPr>
          <p:cNvSpPr txBox="1"/>
          <p:nvPr/>
        </p:nvSpPr>
        <p:spPr>
          <a:xfrm>
            <a:off x="1691968" y="4611405"/>
            <a:ext cx="6457489" cy="440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60" dirty="0">
                <a:solidFill>
                  <a:srgbClr val="0B46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 today at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1E87E77-2FAC-4BA8-97B9-3E91010CD1C5}"/>
              </a:ext>
            </a:extLst>
          </p:cNvPr>
          <p:cNvSpPr/>
          <p:nvPr/>
        </p:nvSpPr>
        <p:spPr>
          <a:xfrm>
            <a:off x="-1" y="1157636"/>
            <a:ext cx="9845676" cy="45719"/>
          </a:xfrm>
          <a:prstGeom prst="rect">
            <a:avLst/>
          </a:prstGeom>
          <a:solidFill>
            <a:srgbClr val="D5B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AB87D6D-D7E9-4253-8EF2-8DFA09E716A0}"/>
              </a:ext>
            </a:extLst>
          </p:cNvPr>
          <p:cNvSpPr txBox="1"/>
          <p:nvPr/>
        </p:nvSpPr>
        <p:spPr>
          <a:xfrm>
            <a:off x="-368418" y="6201984"/>
            <a:ext cx="4071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rgbClr val="0B467A"/>
                </a:solidFill>
                <a:latin typeface="Avenir LT 45 Book" panose="020B0503020000020003" pitchFamily="34" charset="0"/>
              </a:rPr>
              <a:t>FOLLOW OUR CHAPTER: Twitter: @IASAINC</a:t>
            </a:r>
          </a:p>
          <a:p>
            <a:pPr algn="ctr"/>
            <a:r>
              <a:rPr lang="en-US" sz="1000" b="1" dirty="0">
                <a:solidFill>
                  <a:srgbClr val="0B467A"/>
                </a:solidFill>
                <a:latin typeface="Avenir LT 45 Book" panose="020B0503020000020003" pitchFamily="34" charset="0"/>
              </a:rPr>
              <a:t>                                                             LinkedIn: groups/3883180/</a:t>
            </a:r>
          </a:p>
        </p:txBody>
      </p:sp>
      <p:pic>
        <p:nvPicPr>
          <p:cNvPr id="35" name="Picture 34" descr="Logo&#10;&#10;Description automatically generated">
            <a:extLst>
              <a:ext uri="{FF2B5EF4-FFF2-40B4-BE49-F238E27FC236}">
                <a16:creationId xmlns:a16="http://schemas.microsoft.com/office/drawing/2014/main" id="{88F2AE5B-8372-4A6A-92CA-A500D866F72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664" y="203253"/>
            <a:ext cx="1902739" cy="787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94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3000">
        <p:split orient="vert"/>
      </p:transition>
    </mc:Choice>
    <mc:Fallback xmlns="">
      <p:transition spd="slow" advClick="0" advTm="13000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</TotalTime>
  <Words>45</Words>
  <Application>Microsoft Office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Avenir LT 35 Light</vt:lpstr>
      <vt:lpstr>Avenir LT 45 Book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Parshy Phillips</dc:creator>
  <cp:lastModifiedBy>Tracey Gould</cp:lastModifiedBy>
  <cp:revision>10</cp:revision>
  <dcterms:created xsi:type="dcterms:W3CDTF">2020-09-18T15:55:32Z</dcterms:created>
  <dcterms:modified xsi:type="dcterms:W3CDTF">2021-11-15T00:03:26Z</dcterms:modified>
</cp:coreProperties>
</file>