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929DDE-F426-A957-D39C-2FEEE6B3E728}" v="51" dt="2024-05-24T18:49:56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8D929DDE-F426-A957-D39C-2FEEE6B3E728}"/>
    <pc:docChg chg="modSld">
      <pc:chgData name="Stokes, Tiffany" userId="S::stokes@theinstitutes.org::ca87dbde-154a-4a44-b57e-25882484b9d3" providerId="AD" clId="Web-{8D929DDE-F426-A957-D39C-2FEEE6B3E728}" dt="2024-05-24T18:49:56.304" v="34"/>
      <pc:docMkLst>
        <pc:docMk/>
      </pc:docMkLst>
      <pc:sldChg chg="modSp">
        <pc:chgData name="Stokes, Tiffany" userId="S::stokes@theinstitutes.org::ca87dbde-154a-4a44-b57e-25882484b9d3" providerId="AD" clId="Web-{8D929DDE-F426-A957-D39C-2FEEE6B3E728}" dt="2024-05-24T18:48:27.817" v="12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8D929DDE-F426-A957-D39C-2FEEE6B3E728}" dt="2024-05-24T18:48:27.817" v="12" actId="20577"/>
          <ac:spMkLst>
            <pc:docMk/>
            <pc:sldMk cId="0" sldId="264"/>
            <ac:spMk id="15" creationId="{00000000-0000-0000-0000-000000000000}"/>
          </ac:spMkLst>
        </pc:spChg>
      </pc:sldChg>
      <pc:sldChg chg="addSp delSp modSp">
        <pc:chgData name="Stokes, Tiffany" userId="S::stokes@theinstitutes.org::ca87dbde-154a-4a44-b57e-25882484b9d3" providerId="AD" clId="Web-{8D929DDE-F426-A957-D39C-2FEEE6B3E728}" dt="2024-05-24T18:49:56.304" v="34"/>
        <pc:sldMkLst>
          <pc:docMk/>
          <pc:sldMk cId="0" sldId="265"/>
        </pc:sldMkLst>
        <pc:spChg chg="add del mod">
          <ac:chgData name="Stokes, Tiffany" userId="S::stokes@theinstitutes.org::ca87dbde-154a-4a44-b57e-25882484b9d3" providerId="AD" clId="Web-{8D929DDE-F426-A957-D39C-2FEEE6B3E728}" dt="2024-05-24T18:49:17.709" v="16"/>
          <ac:spMkLst>
            <pc:docMk/>
            <pc:sldMk cId="0" sldId="265"/>
            <ac:spMk id="2" creationId="{781D09E4-619A-797E-01E6-3E20BF7BC2D7}"/>
          </ac:spMkLst>
        </pc:spChg>
        <pc:spChg chg="add del mod">
          <ac:chgData name="Stokes, Tiffany" userId="S::stokes@theinstitutes.org::ca87dbde-154a-4a44-b57e-25882484b9d3" providerId="AD" clId="Web-{8D929DDE-F426-A957-D39C-2FEEE6B3E728}" dt="2024-05-24T18:49:28.381" v="20"/>
          <ac:spMkLst>
            <pc:docMk/>
            <pc:sldMk cId="0" sldId="265"/>
            <ac:spMk id="3" creationId="{3FDC6C3F-36CA-353A-E758-525062D7681D}"/>
          </ac:spMkLst>
        </pc:spChg>
        <pc:spChg chg="add del mod">
          <ac:chgData name="Stokes, Tiffany" userId="S::stokes@theinstitutes.org::ca87dbde-154a-4a44-b57e-25882484b9d3" providerId="AD" clId="Web-{8D929DDE-F426-A957-D39C-2FEEE6B3E728}" dt="2024-05-24T18:49:56.304" v="34"/>
          <ac:spMkLst>
            <pc:docMk/>
            <pc:sldMk cId="0" sldId="265"/>
            <ac:spMk id="4" creationId="{0E0C8BAD-2E73-FE78-FC2F-CFE12FD7C1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27316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1" r="-111"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Carolinas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720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Central-IL-Template-24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10</cp:revision>
  <dcterms:created xsi:type="dcterms:W3CDTF">2024-03-28T16:34:58Z</dcterms:created>
  <dcterms:modified xsi:type="dcterms:W3CDTF">2024-05-24T18:50:01Z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