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93963A-DB8A-08F9-382E-7FCF4EF4EBBB}" v="2" dt="2024-05-24T18:55:33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4393963A-DB8A-08F9-382E-7FCF4EF4EBBB}"/>
    <pc:docChg chg="modSld">
      <pc:chgData name="Stokes, Tiffany" userId="S::stokes@theinstitutes.org::ca87dbde-154a-4a44-b57e-25882484b9d3" providerId="AD" clId="Web-{4393963A-DB8A-08F9-382E-7FCF4EF4EBBB}" dt="2024-05-24T18:55:33.399" v="1" actId="20577"/>
      <pc:docMkLst>
        <pc:docMk/>
      </pc:docMkLst>
      <pc:sldChg chg="modSp">
        <pc:chgData name="Stokes, Tiffany" userId="S::stokes@theinstitutes.org::ca87dbde-154a-4a44-b57e-25882484b9d3" providerId="AD" clId="Web-{4393963A-DB8A-08F9-382E-7FCF4EF4EBBB}" dt="2024-05-24T18:55:33.399" v="1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4393963A-DB8A-08F9-382E-7FCF4EF4EBBB}" dt="2024-05-24T18:55:33.399" v="1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380744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333" b="-9333"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57700" y="2236705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4" y="0"/>
                </a:lnTo>
                <a:lnTo>
                  <a:pt x="3690944" y="1560038"/>
                </a:lnTo>
                <a:lnTo>
                  <a:pt x="0" y="1560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827316" y="4494326"/>
            <a:ext cx="9280935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44"/>
              </a:lnSpc>
            </a:pPr>
            <a:r>
              <a:rPr lang="en-US" sz="9370" spc="187">
                <a:solidFill>
                  <a:srgbClr val="487BA2"/>
                </a:solidFill>
                <a:latin typeface="Barlow SemiCondensed Semi-Bold"/>
              </a:rPr>
              <a:t>Indiana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7296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June 8–11, 2025</a:t>
            </a: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St. Louis, Missouri</a:t>
            </a:r>
            <a:endParaRPr lang="en-US"/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Central-IL-Template-24</Template>
  <TotalTime>1</TotalTime>
  <Words>218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2</cp:revision>
  <dcterms:created xsi:type="dcterms:W3CDTF">2024-03-28T16:36:57Z</dcterms:created>
  <dcterms:modified xsi:type="dcterms:W3CDTF">2024-05-24T18:55:36Z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