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5CC9A-BFAC-61B4-D4F5-FF0657E193E1}" v="5" dt="2024-05-24T18:59:54.5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0B15CC9A-BFAC-61B4-D4F5-FF0657E193E1}"/>
    <pc:docChg chg="modSld">
      <pc:chgData name="Stokes, Tiffany" userId="S::stokes@theinstitutes.org::ca87dbde-154a-4a44-b57e-25882484b9d3" providerId="AD" clId="Web-{0B15CC9A-BFAC-61B4-D4F5-FF0657E193E1}" dt="2024-05-24T18:59:54.515" v="2" actId="20577"/>
      <pc:docMkLst>
        <pc:docMk/>
      </pc:docMkLst>
      <pc:sldChg chg="modSp">
        <pc:chgData name="Stokes, Tiffany" userId="S::stokes@theinstitutes.org::ca87dbde-154a-4a44-b57e-25882484b9d3" providerId="AD" clId="Web-{0B15CC9A-BFAC-61B4-D4F5-FF0657E193E1}" dt="2024-05-24T18:59:54.515" v="2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0B15CC9A-BFAC-61B4-D4F5-FF0657E193E1}" dt="2024-05-24T18:59:54.515" v="2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50114" y="0"/>
            <a:ext cx="15741192" cy="10487569"/>
          </a:xfrm>
          <a:custGeom>
            <a:avLst/>
            <a:gdLst/>
            <a:ahLst/>
            <a:cxnLst/>
            <a:rect l="l" t="t" r="r" b="b"/>
            <a:pathLst>
              <a:path w="15741192" h="10487569">
                <a:moveTo>
                  <a:pt x="0" y="0"/>
                </a:moveTo>
                <a:lnTo>
                  <a:pt x="15741193" y="0"/>
                </a:lnTo>
                <a:lnTo>
                  <a:pt x="15741193" y="10487569"/>
                </a:lnTo>
                <a:lnTo>
                  <a:pt x="0" y="1048756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48621" y="1028700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3" y="0"/>
                </a:lnTo>
                <a:lnTo>
                  <a:pt x="3690943" y="1560039"/>
                </a:lnTo>
                <a:lnTo>
                  <a:pt x="0" y="156003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3603029"/>
            <a:ext cx="9280935" cy="22501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8527"/>
              </a:lnSpc>
            </a:pPr>
            <a:r>
              <a:rPr lang="en-US" sz="9370">
                <a:solidFill>
                  <a:srgbClr val="487BA2"/>
                </a:solidFill>
                <a:latin typeface="Barlow SemiCondensed Semi-Bold"/>
              </a:rPr>
              <a:t>Metro New York</a:t>
            </a:r>
          </a:p>
          <a:p>
            <a:pPr>
              <a:lnSpc>
                <a:spcPts val="8527"/>
              </a:lnSpc>
            </a:pPr>
            <a:r>
              <a:rPr lang="en-US" sz="9370">
                <a:solidFill>
                  <a:srgbClr val="487BA2"/>
                </a:solidFill>
                <a:latin typeface="Barlow SemiCondensed Semi-Bold"/>
              </a:rPr>
              <a:t>&amp; New Jersey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72968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  <a:endParaRPr lang="en-US" dirty="0"/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LOL-Template-24</Template>
  <TotalTime>0</TotalTime>
  <Words>223</Words>
  <Application>Microsoft Office PowerPoint</Application>
  <PresentationFormat>Custom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3</cp:revision>
  <dcterms:created xsi:type="dcterms:W3CDTF">2024-03-28T16:40:24Z</dcterms:created>
  <dcterms:modified xsi:type="dcterms:W3CDTF">2024-05-24T18:59:55Z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