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Barlow SemiCondensed Semi-Bold" panose="020B0604020202020204" charset="0"/>
      <p:regular r:id="rId19"/>
    </p:embeddedFont>
    <p:embeddedFont>
      <p:font typeface="Poppins Semi-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AD9AF6-9D08-10DE-CD25-805D1C66FB71}" v="4" dt="2024-05-24T19:06:05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0AAD9AF6-9D08-10DE-CD25-805D1C66FB71}"/>
    <pc:docChg chg="modSld">
      <pc:chgData name="Stokes, Tiffany" userId="S::stokes@theinstitutes.org::ca87dbde-154a-4a44-b57e-25882484b9d3" providerId="AD" clId="Web-{0AAD9AF6-9D08-10DE-CD25-805D1C66FB71}" dt="2024-05-24T19:06:05.365" v="2" actId="20577"/>
      <pc:docMkLst>
        <pc:docMk/>
      </pc:docMkLst>
      <pc:sldChg chg="modSp">
        <pc:chgData name="Stokes, Tiffany" userId="S::stokes@theinstitutes.org::ca87dbde-154a-4a44-b57e-25882484b9d3" providerId="AD" clId="Web-{0AAD9AF6-9D08-10DE-CD25-805D1C66FB71}" dt="2024-05-24T19:06:05.365" v="2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0AAD9AF6-9D08-10DE-CD25-805D1C66FB71}" dt="2024-05-24T19:06:05.365" v="2" actId="20577"/>
          <ac:spMkLst>
            <pc:docMk/>
            <pc:sldMk cId="0" sldId="264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8756830" y="0"/>
            <a:ext cx="15728017" cy="10478792"/>
          </a:xfrm>
          <a:custGeom>
            <a:avLst/>
            <a:gdLst/>
            <a:ahLst/>
            <a:cxnLst/>
            <a:rect l="l" t="t" r="r" b="b"/>
            <a:pathLst>
              <a:path w="15728017" h="10478792">
                <a:moveTo>
                  <a:pt x="0" y="0"/>
                </a:moveTo>
                <a:lnTo>
                  <a:pt x="15728017" y="0"/>
                </a:lnTo>
                <a:lnTo>
                  <a:pt x="15728017" y="10478792"/>
                </a:lnTo>
                <a:lnTo>
                  <a:pt x="0" y="1047879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4375939" y="-417465"/>
            <a:ext cx="18049165" cy="13536873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957700" y="2236705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4" y="0"/>
                </a:lnTo>
                <a:lnTo>
                  <a:pt x="3690944" y="1560038"/>
                </a:lnTo>
                <a:lnTo>
                  <a:pt x="0" y="1560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827316" y="4494326"/>
            <a:ext cx="9280935" cy="1428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44"/>
              </a:lnSpc>
            </a:pPr>
            <a:r>
              <a:rPr lang="en-US" sz="9370" spc="187">
                <a:solidFill>
                  <a:srgbClr val="487BA2"/>
                </a:solidFill>
                <a:latin typeface="Barlow SemiCondensed Semi-Bold"/>
              </a:rPr>
              <a:t>Midwest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1092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June 8–11, 2025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St. Louis, Missouri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MidSouth-Template-24</Template>
  <TotalTime>0</TotalTime>
  <Words>218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3</cp:revision>
  <dcterms:created xsi:type="dcterms:W3CDTF">2024-03-28T16:44:23Z</dcterms:created>
  <dcterms:modified xsi:type="dcterms:W3CDTF">2024-05-24T19:06:08Z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