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6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ADE7B1-119D-8D33-7386-FDBFAFF7B77E}" v="2" dt="2024-05-24T19:10:38.5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10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B2ADE7B1-119D-8D33-7386-FDBFAFF7B77E}"/>
    <pc:docChg chg="modSld">
      <pc:chgData name="Stokes, Tiffany" userId="S::stokes@theinstitutes.org::ca87dbde-154a-4a44-b57e-25882484b9d3" providerId="AD" clId="Web-{B2ADE7B1-119D-8D33-7386-FDBFAFF7B77E}" dt="2024-05-24T19:10:38.506" v="1" actId="20577"/>
      <pc:docMkLst>
        <pc:docMk/>
      </pc:docMkLst>
      <pc:sldChg chg="modSp">
        <pc:chgData name="Stokes, Tiffany" userId="S::stokes@theinstitutes.org::ca87dbde-154a-4a44-b57e-25882484b9d3" providerId="AD" clId="Web-{B2ADE7B1-119D-8D33-7386-FDBFAFF7B77E}" dt="2024-05-24T19:10:38.506" v="1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B2ADE7B1-119D-8D33-7386-FDBFAFF7B77E}" dt="2024-05-24T19:10:38.506" v="1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840355" y="-417465"/>
            <a:ext cx="16251028" cy="10827247"/>
          </a:xfrm>
          <a:custGeom>
            <a:avLst/>
            <a:gdLst/>
            <a:ahLst/>
            <a:cxnLst/>
            <a:rect l="l" t="t" r="r" b="b"/>
            <a:pathLst>
              <a:path w="16251028" h="10827247">
                <a:moveTo>
                  <a:pt x="0" y="0"/>
                </a:moveTo>
                <a:lnTo>
                  <a:pt x="16251027" y="0"/>
                </a:lnTo>
                <a:lnTo>
                  <a:pt x="16251027" y="10827247"/>
                </a:lnTo>
                <a:lnTo>
                  <a:pt x="0" y="108272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511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8815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751116" y="4494326"/>
            <a:ext cx="9280935" cy="1419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160"/>
              </a:lnSpc>
            </a:pPr>
            <a:r>
              <a:rPr lang="en-US" sz="9300" spc="46">
                <a:solidFill>
                  <a:srgbClr val="487BA2"/>
                </a:solidFill>
                <a:latin typeface="Barlow SemiCondensed Semi-Bold"/>
              </a:rPr>
              <a:t>Pacific Northwest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511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571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St. Louis, Missouri</a:t>
            </a: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Ohio-Template-24</Template>
  <TotalTime>0</TotalTime>
  <Words>219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2</cp:revision>
  <dcterms:created xsi:type="dcterms:W3CDTF">2024-03-28T16:48:38Z</dcterms:created>
  <dcterms:modified xsi:type="dcterms:W3CDTF">2024-05-24T19:10:41Z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