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Poppins Semi-Bold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C06F6E-245E-00BE-17A3-70122C6A17B8}" v="4" dt="2024-05-24T19:13:26.2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DDC06F6E-245E-00BE-17A3-70122C6A17B8}"/>
    <pc:docChg chg="modSld">
      <pc:chgData name="Stokes, Tiffany" userId="S::stokes@theinstitutes.org::ca87dbde-154a-4a44-b57e-25882484b9d3" providerId="AD" clId="Web-{DDC06F6E-245E-00BE-17A3-70122C6A17B8}" dt="2024-05-24T19:13:26.239" v="2" actId="20577"/>
      <pc:docMkLst>
        <pc:docMk/>
      </pc:docMkLst>
      <pc:sldChg chg="modSp">
        <pc:chgData name="Stokes, Tiffany" userId="S::stokes@theinstitutes.org::ca87dbde-154a-4a44-b57e-25882484b9d3" providerId="AD" clId="Web-{DDC06F6E-245E-00BE-17A3-70122C6A17B8}" dt="2024-05-24T19:13:26.239" v="2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DDC06F6E-245E-00BE-17A3-70122C6A17B8}" dt="2024-05-24T19:13:26.239" v="2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19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sv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2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607996" y="-69655"/>
            <a:ext cx="15544698" cy="10356655"/>
          </a:xfrm>
          <a:custGeom>
            <a:avLst/>
            <a:gdLst/>
            <a:ahLst/>
            <a:cxnLst/>
            <a:rect l="l" t="t" r="r" b="b"/>
            <a:pathLst>
              <a:path w="15544698" h="10356655">
                <a:moveTo>
                  <a:pt x="0" y="0"/>
                </a:moveTo>
                <a:lnTo>
                  <a:pt x="15544698" y="0"/>
                </a:lnTo>
                <a:lnTo>
                  <a:pt x="15544698" y="10356655"/>
                </a:lnTo>
                <a:lnTo>
                  <a:pt x="0" y="103566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48621" y="841857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3" y="0"/>
                </a:lnTo>
                <a:lnTo>
                  <a:pt x="3690943" y="1560039"/>
                </a:lnTo>
                <a:lnTo>
                  <a:pt x="0" y="15600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 dirty="0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346278C-519F-2E26-B43B-A6C52B63D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0" y="2996165"/>
            <a:ext cx="10047079" cy="37127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1092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ShowMe-Template-24</Template>
  <TotalTime>3</TotalTime>
  <Words>217</Words>
  <Application>Microsoft Office PowerPoint</Application>
  <PresentationFormat>Custom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2024-03-28T16:50:15Z</dcterms:created>
  <dcterms:modified xsi:type="dcterms:W3CDTF">2024-05-24T19:13:27Z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