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D58826-1283-4FD4-0ADD-1D084C24DC71}" v="3" dt="2024-05-24T19:18:22.0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9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1ED58826-1283-4FD4-0ADD-1D084C24DC71}"/>
    <pc:docChg chg="modSld">
      <pc:chgData name="Stokes, Tiffany" userId="S::stokes@theinstitutes.org::ca87dbde-154a-4a44-b57e-25882484b9d3" providerId="AD" clId="Web-{1ED58826-1283-4FD4-0ADD-1D084C24DC71}" dt="2024-05-24T19:18:19.060" v="1" actId="20577"/>
      <pc:docMkLst>
        <pc:docMk/>
      </pc:docMkLst>
      <pc:sldChg chg="modSp">
        <pc:chgData name="Stokes, Tiffany" userId="S::stokes@theinstitutes.org::ca87dbde-154a-4a44-b57e-25882484b9d3" providerId="AD" clId="Web-{1ED58826-1283-4FD4-0ADD-1D084C24DC71}" dt="2024-05-24T19:18:19.060" v="1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1ED58826-1283-4FD4-0ADD-1D084C24DC71}" dt="2024-05-24T19:18:19.060" v="1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427806" y="-112219"/>
            <a:ext cx="15777016" cy="10511437"/>
          </a:xfrm>
          <a:custGeom>
            <a:avLst/>
            <a:gdLst/>
            <a:ahLst/>
            <a:cxnLst/>
            <a:rect l="l" t="t" r="r" b="b"/>
            <a:pathLst>
              <a:path w="15777016" h="10511437">
                <a:moveTo>
                  <a:pt x="0" y="0"/>
                </a:moveTo>
                <a:lnTo>
                  <a:pt x="15777017" y="0"/>
                </a:lnTo>
                <a:lnTo>
                  <a:pt x="15777017" y="10511438"/>
                </a:lnTo>
                <a:lnTo>
                  <a:pt x="0" y="105114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27316" y="4494326"/>
            <a:ext cx="9280935" cy="1428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44"/>
              </a:lnSpc>
            </a:pPr>
            <a:r>
              <a:rPr lang="en-US" sz="9370" spc="187">
                <a:solidFill>
                  <a:srgbClr val="487BA2"/>
                </a:solidFill>
                <a:latin typeface="Barlow SemiCondensed Semi-Bold"/>
              </a:rPr>
              <a:t>Wisconsin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St. Louis, Missouri</a:t>
            </a: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Utah-Template-24</Template>
  <TotalTime>0</TotalTime>
  <Words>218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3</cp:revision>
  <dcterms:created xsi:type="dcterms:W3CDTF">2024-03-28T16:58:09Z</dcterms:created>
  <dcterms:modified xsi:type="dcterms:W3CDTF">2024-05-24T19:18:25Z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